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1" r:id="rId1"/>
  </p:sldMasterIdLst>
  <p:notesMasterIdLst>
    <p:notesMasterId r:id="rId44"/>
  </p:notesMasterIdLst>
  <p:sldIdLst>
    <p:sldId id="257" r:id="rId2"/>
    <p:sldId id="311" r:id="rId3"/>
    <p:sldId id="973" r:id="rId4"/>
    <p:sldId id="344" r:id="rId5"/>
    <p:sldId id="783" r:id="rId6"/>
    <p:sldId id="971" r:id="rId7"/>
    <p:sldId id="972" r:id="rId8"/>
    <p:sldId id="966" r:id="rId9"/>
    <p:sldId id="812" r:id="rId10"/>
    <p:sldId id="813" r:id="rId11"/>
    <p:sldId id="814" r:id="rId12"/>
    <p:sldId id="815" r:id="rId13"/>
    <p:sldId id="970" r:id="rId14"/>
    <p:sldId id="816" r:id="rId15"/>
    <p:sldId id="817" r:id="rId16"/>
    <p:sldId id="821" r:id="rId17"/>
    <p:sldId id="822" r:id="rId18"/>
    <p:sldId id="823" r:id="rId19"/>
    <p:sldId id="826" r:id="rId20"/>
    <p:sldId id="827" r:id="rId21"/>
    <p:sldId id="828" r:id="rId22"/>
    <p:sldId id="829" r:id="rId23"/>
    <p:sldId id="964" r:id="rId24"/>
    <p:sldId id="940" r:id="rId25"/>
    <p:sldId id="941" r:id="rId26"/>
    <p:sldId id="942" r:id="rId27"/>
    <p:sldId id="943" r:id="rId28"/>
    <p:sldId id="945" r:id="rId29"/>
    <p:sldId id="946" r:id="rId30"/>
    <p:sldId id="836" r:id="rId31"/>
    <p:sldId id="838" r:id="rId32"/>
    <p:sldId id="841" r:id="rId33"/>
    <p:sldId id="842" r:id="rId34"/>
    <p:sldId id="929" r:id="rId35"/>
    <p:sldId id="931" r:id="rId36"/>
    <p:sldId id="932" r:id="rId37"/>
    <p:sldId id="933" r:id="rId38"/>
    <p:sldId id="934" r:id="rId39"/>
    <p:sldId id="935" r:id="rId40"/>
    <p:sldId id="936" r:id="rId41"/>
    <p:sldId id="937" r:id="rId42"/>
    <p:sldId id="938" r:id="rId43"/>
  </p:sldIdLst>
  <p:sldSz cx="10080625" cy="7559675"/>
  <p:notesSz cx="7772400" cy="10058400"/>
  <p:defaultTextStyle>
    <a:defPPr>
      <a:defRPr lang="en-GB"/>
    </a:defPPr>
    <a:lvl1pPr algn="l" defTabSz="457200"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31800" indent="-215900" algn="l" defTabSz="457200"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647700" indent="-215900" algn="l" defTabSz="457200"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863600" indent="-215900" algn="l" defTabSz="457200"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079500" indent="-215900" algn="l" defTabSz="457200"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900000"/>
    <a:srgbClr val="2C7C9F"/>
    <a:srgbClr val="0000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0"/>
    <p:restoredTop sz="95072" autoAdjust="0"/>
  </p:normalViewPr>
  <p:slideViewPr>
    <p:cSldViewPr>
      <p:cViewPr varScale="1">
        <p:scale>
          <a:sx n="105" d="100"/>
          <a:sy n="105" d="100"/>
        </p:scale>
        <p:origin x="1536" y="192"/>
      </p:cViewPr>
      <p:guideLst>
        <p:guide orient="horz" pos="2160"/>
        <p:guide pos="2880"/>
      </p:guideLst>
    </p:cSldViewPr>
  </p:slideViewPr>
  <p:outlineViewPr>
    <p:cViewPr varScale="1">
      <p:scale>
        <a:sx n="170" d="200"/>
        <a:sy n="170" d="200"/>
      </p:scale>
      <p:origin x="-780" y="-84"/>
    </p:cViewPr>
  </p:outlineViewPr>
  <p:notesTextViewPr>
    <p:cViewPr>
      <p:scale>
        <a:sx n="100" d="100"/>
        <a:sy n="100" d="100"/>
      </p:scale>
      <p:origin x="0" y="0"/>
    </p:cViewPr>
  </p:notesTextViewPr>
  <p:notesViewPr>
    <p:cSldViewPr>
      <p:cViewPr varScale="1">
        <p:scale>
          <a:sx n="59" d="100"/>
          <a:sy n="59" d="100"/>
        </p:scale>
        <p:origin x="-1752" y="-7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074" name="Rectangle 1">
            <a:extLst>
              <a:ext uri="{FF2B5EF4-FFF2-40B4-BE49-F238E27FC236}">
                <a16:creationId xmlns:a16="http://schemas.microsoft.com/office/drawing/2014/main" id="{51554976-ADF3-4306-A2DB-694C1C96941C}"/>
              </a:ext>
            </a:extLst>
          </p:cNvPr>
          <p:cNvSpPr>
            <a:spLocks noGrp="1" noRot="1" noChangeAspect="1" noChangeArrowheads="1"/>
          </p:cNvSpPr>
          <p:nvPr>
            <p:ph type="sldImg"/>
          </p:nvPr>
        </p:nvSpPr>
        <p:spPr bwMode="auto">
          <a:xfrm>
            <a:off x="1371600" y="763588"/>
            <a:ext cx="5027613" cy="3770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sp>
      <p:sp>
        <p:nvSpPr>
          <p:cNvPr id="2050" name="Rectangle 2">
            <a:extLst>
              <a:ext uri="{FF2B5EF4-FFF2-40B4-BE49-F238E27FC236}">
                <a16:creationId xmlns:a16="http://schemas.microsoft.com/office/drawing/2014/main" id="{A74677C7-82B4-4187-9336-019CF81A8100}"/>
              </a:ext>
            </a:extLst>
          </p:cNvPr>
          <p:cNvSpPr>
            <a:spLocks noGrp="1" noChangeArrowheads="1"/>
          </p:cNvSpPr>
          <p:nvPr>
            <p:ph type="body"/>
          </p:nvPr>
        </p:nvSpPr>
        <p:spPr bwMode="auto">
          <a:xfrm>
            <a:off x="777875" y="4776788"/>
            <a:ext cx="6216650" cy="4524375"/>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p>
            <a:pPr lvl="0"/>
            <a:endParaRPr lang="en-US" noProof="0"/>
          </a:p>
        </p:txBody>
      </p:sp>
      <p:sp>
        <p:nvSpPr>
          <p:cNvPr id="2051" name="Rectangle 3">
            <a:extLst>
              <a:ext uri="{FF2B5EF4-FFF2-40B4-BE49-F238E27FC236}">
                <a16:creationId xmlns:a16="http://schemas.microsoft.com/office/drawing/2014/main" id="{FF5BAE7A-9606-4672-ABD7-BF19975B068D}"/>
              </a:ext>
            </a:extLst>
          </p:cNvPr>
          <p:cNvSpPr>
            <a:spLocks noGrp="1" noChangeArrowheads="1"/>
          </p:cNvSpPr>
          <p:nvPr>
            <p:ph type="hdr"/>
          </p:nvPr>
        </p:nvSpPr>
        <p:spPr bwMode="auto">
          <a:xfrm>
            <a:off x="0" y="0"/>
            <a:ext cx="3371850" cy="501650"/>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lvl1pPr eaLnBrk="1">
              <a:lnSpc>
                <a:spcPct val="96000"/>
              </a:lnSpc>
              <a:buClr>
                <a:srgbClr val="000000"/>
              </a:buClr>
              <a:buSzPct val="45000"/>
              <a:buFont typeface="Wingdings" pitchFamily="-107" charset="2"/>
              <a:buNone/>
              <a:tabLst>
                <a:tab pos="723900" algn="l"/>
                <a:tab pos="1447800" algn="l"/>
                <a:tab pos="2171700" algn="l"/>
                <a:tab pos="2895600" algn="l"/>
              </a:tabLst>
              <a:defRPr sz="1400">
                <a:solidFill>
                  <a:srgbClr val="000000"/>
                </a:solidFill>
                <a:latin typeface="Times New Roman" pitchFamily="-107" charset="0"/>
                <a:ea typeface="Bitstream Vera Sans" pitchFamily="-107" charset="0"/>
                <a:cs typeface="Bitstream Vera Sans" pitchFamily="-107" charset="0"/>
              </a:defRPr>
            </a:lvl1pPr>
          </a:lstStyle>
          <a:p>
            <a:pPr>
              <a:defRPr/>
            </a:pPr>
            <a:endParaRPr lang="en-GB"/>
          </a:p>
        </p:txBody>
      </p:sp>
      <p:sp>
        <p:nvSpPr>
          <p:cNvPr id="2052" name="Rectangle 4">
            <a:extLst>
              <a:ext uri="{FF2B5EF4-FFF2-40B4-BE49-F238E27FC236}">
                <a16:creationId xmlns:a16="http://schemas.microsoft.com/office/drawing/2014/main" id="{CA9CE930-53E1-435E-9255-AE717EF09C07}"/>
              </a:ext>
            </a:extLst>
          </p:cNvPr>
          <p:cNvSpPr>
            <a:spLocks noGrp="1" noChangeArrowheads="1"/>
          </p:cNvSpPr>
          <p:nvPr>
            <p:ph type="dt"/>
          </p:nvPr>
        </p:nvSpPr>
        <p:spPr bwMode="auto">
          <a:xfrm>
            <a:off x="4398963" y="0"/>
            <a:ext cx="3371850" cy="501650"/>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lvl1pPr algn="r" eaLnBrk="1">
              <a:lnSpc>
                <a:spcPct val="96000"/>
              </a:lnSpc>
              <a:buClr>
                <a:srgbClr val="000000"/>
              </a:buClr>
              <a:buSzPct val="45000"/>
              <a:buFont typeface="Wingdings" pitchFamily="-107" charset="2"/>
              <a:buNone/>
              <a:tabLst>
                <a:tab pos="723900" algn="l"/>
                <a:tab pos="1447800" algn="l"/>
                <a:tab pos="2171700" algn="l"/>
                <a:tab pos="2895600" algn="l"/>
              </a:tabLst>
              <a:defRPr sz="1400">
                <a:solidFill>
                  <a:srgbClr val="000000"/>
                </a:solidFill>
                <a:latin typeface="Times New Roman" pitchFamily="-107" charset="0"/>
                <a:ea typeface="Bitstream Vera Sans" pitchFamily="-107" charset="0"/>
                <a:cs typeface="Bitstream Vera Sans" pitchFamily="-107" charset="0"/>
              </a:defRPr>
            </a:lvl1pPr>
          </a:lstStyle>
          <a:p>
            <a:pPr>
              <a:defRPr/>
            </a:pPr>
            <a:endParaRPr lang="en-GB"/>
          </a:p>
        </p:txBody>
      </p:sp>
      <p:sp>
        <p:nvSpPr>
          <p:cNvPr id="2053" name="Rectangle 5">
            <a:extLst>
              <a:ext uri="{FF2B5EF4-FFF2-40B4-BE49-F238E27FC236}">
                <a16:creationId xmlns:a16="http://schemas.microsoft.com/office/drawing/2014/main" id="{C905E21B-76C8-4E5F-A29C-9DDAB58CFACD}"/>
              </a:ext>
            </a:extLst>
          </p:cNvPr>
          <p:cNvSpPr>
            <a:spLocks noGrp="1" noChangeArrowheads="1"/>
          </p:cNvSpPr>
          <p:nvPr>
            <p:ph type="ftr"/>
          </p:nvPr>
        </p:nvSpPr>
        <p:spPr bwMode="auto">
          <a:xfrm>
            <a:off x="0" y="9555163"/>
            <a:ext cx="3371850" cy="501650"/>
          </a:xfrm>
          <a:prstGeom prst="rect">
            <a:avLst/>
          </a:prstGeom>
          <a:noFill/>
          <a:ln w="9525">
            <a:noFill/>
            <a:round/>
            <a:headEnd/>
            <a:tailEnd/>
          </a:ln>
          <a:effectLst/>
        </p:spPr>
        <p:txBody>
          <a:bodyPr vert="horz" wrap="square" lIns="0" tIns="0" rIns="0" bIns="0" numCol="1" anchor="b" anchorCtr="0" compatLnSpc="1">
            <a:prstTxWarp prst="textNoShape">
              <a:avLst/>
            </a:prstTxWarp>
          </a:bodyPr>
          <a:lstStyle>
            <a:lvl1pPr eaLnBrk="1">
              <a:lnSpc>
                <a:spcPct val="96000"/>
              </a:lnSpc>
              <a:buClr>
                <a:srgbClr val="000000"/>
              </a:buClr>
              <a:buSzPct val="45000"/>
              <a:buFont typeface="Wingdings" pitchFamily="-107" charset="2"/>
              <a:buNone/>
              <a:tabLst>
                <a:tab pos="723900" algn="l"/>
                <a:tab pos="1447800" algn="l"/>
                <a:tab pos="2171700" algn="l"/>
                <a:tab pos="2895600" algn="l"/>
              </a:tabLst>
              <a:defRPr sz="1400">
                <a:solidFill>
                  <a:srgbClr val="000000"/>
                </a:solidFill>
                <a:latin typeface="Times New Roman" pitchFamily="-107" charset="0"/>
                <a:ea typeface="Bitstream Vera Sans" pitchFamily="-107" charset="0"/>
                <a:cs typeface="Bitstream Vera Sans" pitchFamily="-107" charset="0"/>
              </a:defRPr>
            </a:lvl1pPr>
          </a:lstStyle>
          <a:p>
            <a:pPr>
              <a:defRPr/>
            </a:pPr>
            <a:endParaRPr lang="en-GB"/>
          </a:p>
        </p:txBody>
      </p:sp>
      <p:sp>
        <p:nvSpPr>
          <p:cNvPr id="2054" name="Rectangle 6">
            <a:extLst>
              <a:ext uri="{FF2B5EF4-FFF2-40B4-BE49-F238E27FC236}">
                <a16:creationId xmlns:a16="http://schemas.microsoft.com/office/drawing/2014/main" id="{E83FB038-EC9D-4D31-BF16-EDFE431B541D}"/>
              </a:ext>
            </a:extLst>
          </p:cNvPr>
          <p:cNvSpPr>
            <a:spLocks noGrp="1" noChangeArrowheads="1"/>
          </p:cNvSpPr>
          <p:nvPr>
            <p:ph type="sldNum"/>
          </p:nvPr>
        </p:nvSpPr>
        <p:spPr bwMode="auto">
          <a:xfrm>
            <a:off x="4398963" y="9555163"/>
            <a:ext cx="3371850" cy="501650"/>
          </a:xfrm>
          <a:prstGeom prst="rect">
            <a:avLst/>
          </a:prstGeom>
          <a:noFill/>
          <a:ln w="9525">
            <a:noFill/>
            <a:round/>
            <a:headEnd/>
            <a:tailEnd/>
          </a:ln>
          <a:effectLst/>
        </p:spPr>
        <p:txBody>
          <a:bodyPr vert="horz" wrap="square" lIns="0" tIns="0" rIns="0" bIns="0" numCol="1" anchor="b" anchorCtr="0" compatLnSpc="1">
            <a:prstTxWarp prst="textNoShape">
              <a:avLst/>
            </a:prstTxWarp>
          </a:bodyPr>
          <a:lstStyle>
            <a:lvl1pPr algn="r" eaLnBrk="1">
              <a:lnSpc>
                <a:spcPct val="96000"/>
              </a:lnSpc>
              <a:buClr>
                <a:srgbClr val="000000"/>
              </a:buClr>
              <a:buSzPct val="45000"/>
              <a:buFont typeface="Wingdings" panose="05000000000000000000" pitchFamily="2" charset="2"/>
              <a:buNone/>
              <a:tabLst>
                <a:tab pos="723900" algn="l"/>
                <a:tab pos="1447800" algn="l"/>
                <a:tab pos="2171700" algn="l"/>
                <a:tab pos="2895600" algn="l"/>
              </a:tabLst>
              <a:defRPr sz="1400">
                <a:solidFill>
                  <a:srgbClr val="000000"/>
                </a:solidFill>
                <a:latin typeface="Times New Roman" panose="02020603050405020304" pitchFamily="18" charset="0"/>
              </a:defRPr>
            </a:lvl1pPr>
          </a:lstStyle>
          <a:p>
            <a:pPr>
              <a:defRPr/>
            </a:pPr>
            <a:fld id="{8652C302-3A22-402C-93EE-256CC9CC05A3}" type="slidenum">
              <a:rPr lang="en-GB" altLang="en-US"/>
              <a:pPr>
                <a:defRPr/>
              </a:pPr>
              <a:t>‹#›</a:t>
            </a:fld>
            <a:endParaRPr lang="en-GB" altLang="en-US"/>
          </a:p>
        </p:txBody>
      </p:sp>
    </p:spTree>
  </p:cSld>
  <p:clrMap bg1="lt1" tx1="dk1" bg2="lt2" tx2="dk2" accent1="accent1" accent2="accent2" accent3="accent3" accent4="accent4" accent5="accent5" accent6="accent6" hlink="hlink" folHlink="folHlink"/>
  <p:notesStyle>
    <a:lvl1pPr algn="l" defTabSz="457200"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itchFamily="-107" charset="0"/>
        <a:ea typeface="ＭＳ Ｐゴシック" pitchFamily="-109" charset="-128"/>
        <a:cs typeface="ＭＳ Ｐゴシック" pitchFamily="-109" charset="-128"/>
      </a:defRPr>
    </a:lvl1pPr>
    <a:lvl2pPr marL="742950" indent="-285750" algn="l" defTabSz="457200"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itchFamily="-107" charset="0"/>
        <a:ea typeface="ＭＳ Ｐゴシック" pitchFamily="-109" charset="-128"/>
        <a:cs typeface="+mn-cs"/>
      </a:defRPr>
    </a:lvl2pPr>
    <a:lvl3pPr marL="1143000" indent="-228600" algn="l" defTabSz="457200"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itchFamily="-107" charset="0"/>
        <a:ea typeface="ＭＳ Ｐゴシック" pitchFamily="-109" charset="-128"/>
        <a:cs typeface="+mn-cs"/>
      </a:defRPr>
    </a:lvl3pPr>
    <a:lvl4pPr marL="1600200" indent="-228600" algn="l" defTabSz="457200"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itchFamily="-107" charset="0"/>
        <a:ea typeface="ＭＳ Ｐゴシック" pitchFamily="-109" charset="-128"/>
        <a:cs typeface="+mn-cs"/>
      </a:defRPr>
    </a:lvl4pPr>
    <a:lvl5pPr marL="2057400" indent="-228600" algn="l" defTabSz="457200"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itchFamily="-107" charset="0"/>
        <a:ea typeface="ＭＳ Ｐゴシック" pitchFamily="-109"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7">
            <a:extLst>
              <a:ext uri="{FF2B5EF4-FFF2-40B4-BE49-F238E27FC236}">
                <a16:creationId xmlns:a16="http://schemas.microsoft.com/office/drawing/2014/main" id="{7184D4B4-8B05-4D29-8841-82605D4E82BB}"/>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ＭＳ Ｐゴシック" panose="020B0600070205080204" pitchFamily="34" charset="-128"/>
              </a:defRPr>
            </a:lvl1pPr>
            <a:lvl2pPr marL="742950" indent="-285750">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ＭＳ Ｐゴシック" panose="020B0600070205080204" pitchFamily="34" charset="-128"/>
              </a:defRPr>
            </a:lvl2pPr>
            <a:lvl3pPr marL="1143000" indent="-228600">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ＭＳ Ｐゴシック" panose="020B0600070205080204" pitchFamily="34" charset="-128"/>
              </a:defRPr>
            </a:lvl3pPr>
            <a:lvl4pPr marL="1600200" indent="-228600">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ＭＳ Ｐゴシック" panose="020B0600070205080204" pitchFamily="34" charset="-128"/>
              </a:defRPr>
            </a:lvl4pPr>
            <a:lvl5pPr marL="2057400" indent="-228600">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ＭＳ Ｐゴシック" panose="020B0600070205080204" pitchFamily="34" charset="-128"/>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ＭＳ Ｐゴシック" panose="020B0600070205080204" pitchFamily="34" charset="-128"/>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ＭＳ Ｐゴシック" panose="020B0600070205080204" pitchFamily="34" charset="-128"/>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ＭＳ Ｐゴシック" panose="020B0600070205080204" pitchFamily="34" charset="-128"/>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ＭＳ Ｐゴシック" panose="020B0600070205080204" pitchFamily="34" charset="-128"/>
              </a:defRPr>
            </a:lvl9pPr>
          </a:lstStyle>
          <a:p>
            <a:pPr hangingPunct="1">
              <a:spcBef>
                <a:spcPct val="0"/>
              </a:spcBef>
              <a:buSzPct val="45000"/>
              <a:buFont typeface="Wingdings" panose="05000000000000000000" pitchFamily="2" charset="2"/>
              <a:buNone/>
            </a:pPr>
            <a:fld id="{0E8BB056-1504-435C-92D6-74D90C5D4C5E}" type="slidenum">
              <a:rPr lang="en-US" altLang="en-US" sz="1300" smtClean="0">
                <a:solidFill>
                  <a:schemeClr val="tx1"/>
                </a:solidFill>
              </a:rPr>
              <a:pPr hangingPunct="1">
                <a:spcBef>
                  <a:spcPct val="0"/>
                </a:spcBef>
                <a:buSzPct val="45000"/>
                <a:buFont typeface="Wingdings" panose="05000000000000000000" pitchFamily="2" charset="2"/>
                <a:buNone/>
              </a:pPr>
              <a:t>1</a:t>
            </a:fld>
            <a:endParaRPr lang="en-US" altLang="en-US" sz="1300">
              <a:solidFill>
                <a:schemeClr val="tx1"/>
              </a:solidFill>
            </a:endParaRPr>
          </a:p>
        </p:txBody>
      </p:sp>
      <p:sp>
        <p:nvSpPr>
          <p:cNvPr id="5123" name="Rectangle 2">
            <a:extLst>
              <a:ext uri="{FF2B5EF4-FFF2-40B4-BE49-F238E27FC236}">
                <a16:creationId xmlns:a16="http://schemas.microsoft.com/office/drawing/2014/main" id="{F825E5F3-2D51-4618-A2FB-C6C478F89532}"/>
              </a:ext>
            </a:extLst>
          </p:cNvPr>
          <p:cNvSpPr>
            <a:spLocks noGrp="1" noRot="1" noChangeAspect="1" noChangeArrowheads="1" noTextEdit="1"/>
          </p:cNvSpPr>
          <p:nvPr>
            <p:ph type="sldImg"/>
          </p:nvPr>
        </p:nvSpPr>
        <p:spPr/>
      </p:sp>
      <p:sp>
        <p:nvSpPr>
          <p:cNvPr id="5124" name="Rectangle 3">
            <a:extLst>
              <a:ext uri="{FF2B5EF4-FFF2-40B4-BE49-F238E27FC236}">
                <a16:creationId xmlns:a16="http://schemas.microsoft.com/office/drawing/2014/main" id="{69078F99-11AF-4C16-BD3A-89CB68CB1F8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latin typeface="Times New Roman" panose="02020603050405020304" pitchFamily="18" charset="0"/>
              <a:ea typeface="ＭＳ Ｐゴシック" panose="020B0600070205080204" pitchFamily="34" charset="-128"/>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Slide Image Placeholder 1"/>
          <p:cNvSpPr>
            <a:spLocks noGrp="1" noRot="1" noChangeAspect="1" noTextEdit="1"/>
          </p:cNvSpPr>
          <p:nvPr>
            <p:ph type="sldImg"/>
          </p:nvPr>
        </p:nvSpPr>
        <p:spPr>
          <a:ln/>
        </p:spPr>
      </p:sp>
      <p:sp>
        <p:nvSpPr>
          <p:cNvPr id="11571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11571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itchFamily="18" charset="0"/>
              </a:defRPr>
            </a:lvl1pPr>
            <a:lvl2pPr marL="755952" indent="-290751">
              <a:defRPr>
                <a:solidFill>
                  <a:schemeClr val="tx1"/>
                </a:solidFill>
                <a:latin typeface="Times New Roman" pitchFamily="18" charset="0"/>
              </a:defRPr>
            </a:lvl2pPr>
            <a:lvl3pPr marL="1163003" indent="-232601">
              <a:defRPr>
                <a:solidFill>
                  <a:schemeClr val="tx1"/>
                </a:solidFill>
                <a:latin typeface="Times New Roman" pitchFamily="18" charset="0"/>
              </a:defRPr>
            </a:lvl3pPr>
            <a:lvl4pPr marL="1628204" indent="-232601">
              <a:defRPr>
                <a:solidFill>
                  <a:schemeClr val="tx1"/>
                </a:solidFill>
                <a:latin typeface="Times New Roman" pitchFamily="18" charset="0"/>
              </a:defRPr>
            </a:lvl4pPr>
            <a:lvl5pPr marL="2093405" indent="-232601">
              <a:defRPr>
                <a:solidFill>
                  <a:schemeClr val="tx1"/>
                </a:solidFill>
                <a:latin typeface="Times New Roman" pitchFamily="18" charset="0"/>
              </a:defRPr>
            </a:lvl5pPr>
            <a:lvl6pPr marL="2558606" indent="-232601" eaLnBrk="0" fontAlgn="base" hangingPunct="0">
              <a:spcBef>
                <a:spcPct val="0"/>
              </a:spcBef>
              <a:spcAft>
                <a:spcPct val="0"/>
              </a:spcAft>
              <a:defRPr>
                <a:solidFill>
                  <a:schemeClr val="tx1"/>
                </a:solidFill>
                <a:latin typeface="Times New Roman" pitchFamily="18" charset="0"/>
              </a:defRPr>
            </a:lvl6pPr>
            <a:lvl7pPr marL="3023807" indent="-232601" eaLnBrk="0" fontAlgn="base" hangingPunct="0">
              <a:spcBef>
                <a:spcPct val="0"/>
              </a:spcBef>
              <a:spcAft>
                <a:spcPct val="0"/>
              </a:spcAft>
              <a:defRPr>
                <a:solidFill>
                  <a:schemeClr val="tx1"/>
                </a:solidFill>
                <a:latin typeface="Times New Roman" pitchFamily="18" charset="0"/>
              </a:defRPr>
            </a:lvl7pPr>
            <a:lvl8pPr marL="3489008" indent="-232601" eaLnBrk="0" fontAlgn="base" hangingPunct="0">
              <a:spcBef>
                <a:spcPct val="0"/>
              </a:spcBef>
              <a:spcAft>
                <a:spcPct val="0"/>
              </a:spcAft>
              <a:defRPr>
                <a:solidFill>
                  <a:schemeClr val="tx1"/>
                </a:solidFill>
                <a:latin typeface="Times New Roman" pitchFamily="18" charset="0"/>
              </a:defRPr>
            </a:lvl8pPr>
            <a:lvl9pPr marL="3954209" indent="-232601" eaLnBrk="0" fontAlgn="base" hangingPunct="0">
              <a:spcBef>
                <a:spcPct val="0"/>
              </a:spcBef>
              <a:spcAft>
                <a:spcPct val="0"/>
              </a:spcAft>
              <a:defRPr>
                <a:solidFill>
                  <a:schemeClr val="tx1"/>
                </a:solidFill>
                <a:latin typeface="Times New Roman" pitchFamily="18" charset="0"/>
              </a:defRPr>
            </a:lvl9pPr>
          </a:lstStyle>
          <a:p>
            <a:fld id="{341E9223-0992-439F-8CAF-16E79FDF8FAE}" type="slidenum">
              <a:rPr lang="en-US" altLang="en-US" smtClean="0">
                <a:solidFill>
                  <a:schemeClr val="tx2"/>
                </a:solidFill>
              </a:rPr>
              <a:pPr/>
              <a:t>28</a:t>
            </a:fld>
            <a:endParaRPr lang="en-US" altLang="en-US">
              <a:solidFill>
                <a:schemeClr val="tx2"/>
              </a:solidFill>
            </a:endParaRPr>
          </a:p>
        </p:txBody>
      </p:sp>
    </p:spTree>
    <p:extLst>
      <p:ext uri="{BB962C8B-B14F-4D97-AF65-F5344CB8AC3E}">
        <p14:creationId xmlns:p14="http://schemas.microsoft.com/office/powerpoint/2010/main" val="27064737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Slide Image Placeholder 1"/>
          <p:cNvSpPr>
            <a:spLocks noGrp="1" noRot="1" noChangeAspect="1" noTextEdit="1"/>
          </p:cNvSpPr>
          <p:nvPr>
            <p:ph type="sldImg"/>
          </p:nvPr>
        </p:nvSpPr>
        <p:spPr>
          <a:ln/>
        </p:spPr>
      </p:sp>
      <p:sp>
        <p:nvSpPr>
          <p:cNvPr id="11673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11674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itchFamily="18" charset="0"/>
              </a:defRPr>
            </a:lvl1pPr>
            <a:lvl2pPr marL="755952" indent="-290751">
              <a:defRPr>
                <a:solidFill>
                  <a:schemeClr val="tx1"/>
                </a:solidFill>
                <a:latin typeface="Times New Roman" pitchFamily="18" charset="0"/>
              </a:defRPr>
            </a:lvl2pPr>
            <a:lvl3pPr marL="1163003" indent="-232601">
              <a:defRPr>
                <a:solidFill>
                  <a:schemeClr val="tx1"/>
                </a:solidFill>
                <a:latin typeface="Times New Roman" pitchFamily="18" charset="0"/>
              </a:defRPr>
            </a:lvl3pPr>
            <a:lvl4pPr marL="1628204" indent="-232601">
              <a:defRPr>
                <a:solidFill>
                  <a:schemeClr val="tx1"/>
                </a:solidFill>
                <a:latin typeface="Times New Roman" pitchFamily="18" charset="0"/>
              </a:defRPr>
            </a:lvl4pPr>
            <a:lvl5pPr marL="2093405" indent="-232601">
              <a:defRPr>
                <a:solidFill>
                  <a:schemeClr val="tx1"/>
                </a:solidFill>
                <a:latin typeface="Times New Roman" pitchFamily="18" charset="0"/>
              </a:defRPr>
            </a:lvl5pPr>
            <a:lvl6pPr marL="2558606" indent="-232601" eaLnBrk="0" fontAlgn="base" hangingPunct="0">
              <a:spcBef>
                <a:spcPct val="0"/>
              </a:spcBef>
              <a:spcAft>
                <a:spcPct val="0"/>
              </a:spcAft>
              <a:defRPr>
                <a:solidFill>
                  <a:schemeClr val="tx1"/>
                </a:solidFill>
                <a:latin typeface="Times New Roman" pitchFamily="18" charset="0"/>
              </a:defRPr>
            </a:lvl6pPr>
            <a:lvl7pPr marL="3023807" indent="-232601" eaLnBrk="0" fontAlgn="base" hangingPunct="0">
              <a:spcBef>
                <a:spcPct val="0"/>
              </a:spcBef>
              <a:spcAft>
                <a:spcPct val="0"/>
              </a:spcAft>
              <a:defRPr>
                <a:solidFill>
                  <a:schemeClr val="tx1"/>
                </a:solidFill>
                <a:latin typeface="Times New Roman" pitchFamily="18" charset="0"/>
              </a:defRPr>
            </a:lvl7pPr>
            <a:lvl8pPr marL="3489008" indent="-232601" eaLnBrk="0" fontAlgn="base" hangingPunct="0">
              <a:spcBef>
                <a:spcPct val="0"/>
              </a:spcBef>
              <a:spcAft>
                <a:spcPct val="0"/>
              </a:spcAft>
              <a:defRPr>
                <a:solidFill>
                  <a:schemeClr val="tx1"/>
                </a:solidFill>
                <a:latin typeface="Times New Roman" pitchFamily="18" charset="0"/>
              </a:defRPr>
            </a:lvl8pPr>
            <a:lvl9pPr marL="3954209" indent="-232601" eaLnBrk="0" fontAlgn="base" hangingPunct="0">
              <a:spcBef>
                <a:spcPct val="0"/>
              </a:spcBef>
              <a:spcAft>
                <a:spcPct val="0"/>
              </a:spcAft>
              <a:defRPr>
                <a:solidFill>
                  <a:schemeClr val="tx1"/>
                </a:solidFill>
                <a:latin typeface="Times New Roman" pitchFamily="18" charset="0"/>
              </a:defRPr>
            </a:lvl9pPr>
          </a:lstStyle>
          <a:p>
            <a:fld id="{2004787D-961F-4475-9441-36F612123692}" type="slidenum">
              <a:rPr lang="en-US" altLang="en-US" smtClean="0">
                <a:solidFill>
                  <a:schemeClr val="tx2"/>
                </a:solidFill>
              </a:rPr>
              <a:pPr/>
              <a:t>29</a:t>
            </a:fld>
            <a:endParaRPr lang="en-US" altLang="en-US">
              <a:solidFill>
                <a:schemeClr val="tx2"/>
              </a:solidFill>
            </a:endParaRPr>
          </a:p>
        </p:txBody>
      </p:sp>
    </p:spTree>
    <p:extLst>
      <p:ext uri="{BB962C8B-B14F-4D97-AF65-F5344CB8AC3E}">
        <p14:creationId xmlns:p14="http://schemas.microsoft.com/office/powerpoint/2010/main" val="21409646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Slide Image Placeholder 1">
            <a:extLst>
              <a:ext uri="{FF2B5EF4-FFF2-40B4-BE49-F238E27FC236}">
                <a16:creationId xmlns:a16="http://schemas.microsoft.com/office/drawing/2014/main" id="{EF7579A9-6C42-4E27-BD33-8D4A8E32BBBA}"/>
              </a:ext>
            </a:extLst>
          </p:cNvPr>
          <p:cNvSpPr>
            <a:spLocks noGrp="1" noRot="1" noChangeAspect="1" noChangeArrowheads="1" noTextEdit="1"/>
          </p:cNvSpPr>
          <p:nvPr>
            <p:ph type="sldImg"/>
          </p:nvPr>
        </p:nvSpPr>
        <p:spPr/>
      </p:sp>
      <p:sp>
        <p:nvSpPr>
          <p:cNvPr id="7171" name="Notes Placeholder 2">
            <a:extLst>
              <a:ext uri="{FF2B5EF4-FFF2-40B4-BE49-F238E27FC236}">
                <a16:creationId xmlns:a16="http://schemas.microsoft.com/office/drawing/2014/main" id="{BB006C71-FB5F-4BA0-9CC2-90F9ABA9E850}"/>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a typeface="ＭＳ Ｐゴシック" panose="020B0600070205080204" pitchFamily="34" charset="-128"/>
            </a:endParaRPr>
          </a:p>
        </p:txBody>
      </p:sp>
      <p:sp>
        <p:nvSpPr>
          <p:cNvPr id="7172" name="Slide Number Placeholder 3">
            <a:extLst>
              <a:ext uri="{FF2B5EF4-FFF2-40B4-BE49-F238E27FC236}">
                <a16:creationId xmlns:a16="http://schemas.microsoft.com/office/drawing/2014/main" id="{E0E95B33-B290-41B9-80AC-EC1A209C7347}"/>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1pPr>
            <a:lvl2pPr marL="755650" indent="-290513">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2pPr>
            <a:lvl3pPr marL="1162050" indent="-231775">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3pPr>
            <a:lvl4pPr marL="1627188" indent="-231775">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4pPr>
            <a:lvl5pPr marL="2092325" indent="-231775">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5pPr>
            <a:lvl6pPr marL="2549525" indent="-231775" defTabSz="457200" eaLnBrk="0" fontAlgn="base" hangingPunct="0">
              <a:spcBef>
                <a:spcPct val="0"/>
              </a:spcBef>
              <a:spcAft>
                <a:spcPct val="0"/>
              </a:spcAft>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6pPr>
            <a:lvl7pPr marL="3006725" indent="-231775" defTabSz="457200" eaLnBrk="0" fontAlgn="base" hangingPunct="0">
              <a:spcBef>
                <a:spcPct val="0"/>
              </a:spcBef>
              <a:spcAft>
                <a:spcPct val="0"/>
              </a:spcAft>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7pPr>
            <a:lvl8pPr marL="3463925" indent="-231775" defTabSz="457200" eaLnBrk="0" fontAlgn="base" hangingPunct="0">
              <a:spcBef>
                <a:spcPct val="0"/>
              </a:spcBef>
              <a:spcAft>
                <a:spcPct val="0"/>
              </a:spcAft>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8pPr>
            <a:lvl9pPr marL="3921125" indent="-231775" defTabSz="457200" eaLnBrk="0" fontAlgn="base" hangingPunct="0">
              <a:spcBef>
                <a:spcPct val="0"/>
              </a:spcBef>
              <a:spcAft>
                <a:spcPct val="0"/>
              </a:spcAft>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9pPr>
          </a:lstStyle>
          <a:p>
            <a:fld id="{A7BB6119-5A73-4451-9A42-DE7DA3DA9386}" type="slidenum">
              <a:rPr lang="en-US" altLang="en-US" smtClean="0">
                <a:solidFill>
                  <a:schemeClr val="tx2"/>
                </a:solidFill>
                <a:latin typeface="Times New Roman" panose="02020603050405020304" pitchFamily="18" charset="0"/>
              </a:rPr>
              <a:pPr/>
              <a:t>2</a:t>
            </a:fld>
            <a:endParaRPr lang="en-US" altLang="en-US">
              <a:solidFill>
                <a:schemeClr val="tx2"/>
              </a:solidFill>
              <a:latin typeface="Times New Roman" panose="02020603050405020304" pitchFamily="18"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Slide Image Placeholder 1">
            <a:extLst>
              <a:ext uri="{FF2B5EF4-FFF2-40B4-BE49-F238E27FC236}">
                <a16:creationId xmlns:a16="http://schemas.microsoft.com/office/drawing/2014/main" id="{EF7579A9-6C42-4E27-BD33-8D4A8E32BBBA}"/>
              </a:ext>
            </a:extLst>
          </p:cNvPr>
          <p:cNvSpPr>
            <a:spLocks noGrp="1" noRot="1" noChangeAspect="1" noChangeArrowheads="1" noTextEdit="1"/>
          </p:cNvSpPr>
          <p:nvPr>
            <p:ph type="sldImg"/>
          </p:nvPr>
        </p:nvSpPr>
        <p:spPr/>
      </p:sp>
      <p:sp>
        <p:nvSpPr>
          <p:cNvPr id="7171" name="Notes Placeholder 2">
            <a:extLst>
              <a:ext uri="{FF2B5EF4-FFF2-40B4-BE49-F238E27FC236}">
                <a16:creationId xmlns:a16="http://schemas.microsoft.com/office/drawing/2014/main" id="{BB006C71-FB5F-4BA0-9CC2-90F9ABA9E850}"/>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a typeface="ＭＳ Ｐゴシック" panose="020B0600070205080204" pitchFamily="34" charset="-128"/>
            </a:endParaRPr>
          </a:p>
        </p:txBody>
      </p:sp>
      <p:sp>
        <p:nvSpPr>
          <p:cNvPr id="7172" name="Slide Number Placeholder 3">
            <a:extLst>
              <a:ext uri="{FF2B5EF4-FFF2-40B4-BE49-F238E27FC236}">
                <a16:creationId xmlns:a16="http://schemas.microsoft.com/office/drawing/2014/main" id="{E0E95B33-B290-41B9-80AC-EC1A209C7347}"/>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1pPr>
            <a:lvl2pPr marL="755650" indent="-290513">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2pPr>
            <a:lvl3pPr marL="1162050" indent="-231775">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3pPr>
            <a:lvl4pPr marL="1627188" indent="-231775">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4pPr>
            <a:lvl5pPr marL="2092325" indent="-231775">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5pPr>
            <a:lvl6pPr marL="2549525" indent="-231775" defTabSz="457200" eaLnBrk="0" fontAlgn="base" hangingPunct="0">
              <a:spcBef>
                <a:spcPct val="0"/>
              </a:spcBef>
              <a:spcAft>
                <a:spcPct val="0"/>
              </a:spcAft>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6pPr>
            <a:lvl7pPr marL="3006725" indent="-231775" defTabSz="457200" eaLnBrk="0" fontAlgn="base" hangingPunct="0">
              <a:spcBef>
                <a:spcPct val="0"/>
              </a:spcBef>
              <a:spcAft>
                <a:spcPct val="0"/>
              </a:spcAft>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7pPr>
            <a:lvl8pPr marL="3463925" indent="-231775" defTabSz="457200" eaLnBrk="0" fontAlgn="base" hangingPunct="0">
              <a:spcBef>
                <a:spcPct val="0"/>
              </a:spcBef>
              <a:spcAft>
                <a:spcPct val="0"/>
              </a:spcAft>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8pPr>
            <a:lvl9pPr marL="3921125" indent="-231775" defTabSz="457200" eaLnBrk="0" fontAlgn="base" hangingPunct="0">
              <a:spcBef>
                <a:spcPct val="0"/>
              </a:spcBef>
              <a:spcAft>
                <a:spcPct val="0"/>
              </a:spcAft>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9pPr>
          </a:lstStyle>
          <a:p>
            <a:fld id="{A7BB6119-5A73-4451-9A42-DE7DA3DA9386}" type="slidenum">
              <a:rPr lang="en-US" altLang="en-US" smtClean="0">
                <a:solidFill>
                  <a:schemeClr val="tx2"/>
                </a:solidFill>
                <a:latin typeface="Times New Roman" panose="02020603050405020304" pitchFamily="18" charset="0"/>
              </a:rPr>
              <a:pPr/>
              <a:t>3</a:t>
            </a:fld>
            <a:endParaRPr lang="en-US" altLang="en-US">
              <a:solidFill>
                <a:schemeClr val="tx2"/>
              </a:solidFill>
              <a:latin typeface="Times New Roman" panose="02020603050405020304" pitchFamily="18" charset="0"/>
            </a:endParaRPr>
          </a:p>
        </p:txBody>
      </p:sp>
    </p:spTree>
    <p:extLst>
      <p:ext uri="{BB962C8B-B14F-4D97-AF65-F5344CB8AC3E}">
        <p14:creationId xmlns:p14="http://schemas.microsoft.com/office/powerpoint/2010/main" val="7348128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Image Placeholder 1">
            <a:extLst>
              <a:ext uri="{FF2B5EF4-FFF2-40B4-BE49-F238E27FC236}">
                <a16:creationId xmlns:a16="http://schemas.microsoft.com/office/drawing/2014/main" id="{464CEE58-0A9A-40FE-965F-F3DBE4C46E53}"/>
              </a:ext>
            </a:extLst>
          </p:cNvPr>
          <p:cNvSpPr>
            <a:spLocks noGrp="1" noRot="1" noChangeAspect="1" noChangeArrowheads="1" noTextEdit="1"/>
          </p:cNvSpPr>
          <p:nvPr>
            <p:ph type="sldImg"/>
          </p:nvPr>
        </p:nvSpPr>
        <p:spPr/>
      </p:sp>
      <p:sp>
        <p:nvSpPr>
          <p:cNvPr id="43011" name="Notes Placeholder 2">
            <a:extLst>
              <a:ext uri="{FF2B5EF4-FFF2-40B4-BE49-F238E27FC236}">
                <a16:creationId xmlns:a16="http://schemas.microsoft.com/office/drawing/2014/main" id="{34143D0B-7F0B-4B10-BB2F-6FDC12C2B3F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a typeface="ＭＳ Ｐゴシック" panose="020B0600070205080204" pitchFamily="34" charset="-128"/>
            </a:endParaRPr>
          </a:p>
        </p:txBody>
      </p:sp>
      <p:sp>
        <p:nvSpPr>
          <p:cNvPr id="43012" name="Slide Number Placeholder 3">
            <a:extLst>
              <a:ext uri="{FF2B5EF4-FFF2-40B4-BE49-F238E27FC236}">
                <a16:creationId xmlns:a16="http://schemas.microsoft.com/office/drawing/2014/main" id="{6641C5BB-5074-4A8E-B66C-06010EBC0A95}"/>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1pPr>
            <a:lvl2pPr marL="755650" indent="-290513">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2pPr>
            <a:lvl3pPr marL="1162050" indent="-231775">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3pPr>
            <a:lvl4pPr marL="1627188" indent="-231775">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4pPr>
            <a:lvl5pPr marL="2092325" indent="-231775">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5pPr>
            <a:lvl6pPr marL="2549525" indent="-231775" defTabSz="457200" eaLnBrk="0" fontAlgn="base" hangingPunct="0">
              <a:spcBef>
                <a:spcPct val="0"/>
              </a:spcBef>
              <a:spcAft>
                <a:spcPct val="0"/>
              </a:spcAft>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6pPr>
            <a:lvl7pPr marL="3006725" indent="-231775" defTabSz="457200" eaLnBrk="0" fontAlgn="base" hangingPunct="0">
              <a:spcBef>
                <a:spcPct val="0"/>
              </a:spcBef>
              <a:spcAft>
                <a:spcPct val="0"/>
              </a:spcAft>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7pPr>
            <a:lvl8pPr marL="3463925" indent="-231775" defTabSz="457200" eaLnBrk="0" fontAlgn="base" hangingPunct="0">
              <a:spcBef>
                <a:spcPct val="0"/>
              </a:spcBef>
              <a:spcAft>
                <a:spcPct val="0"/>
              </a:spcAft>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8pPr>
            <a:lvl9pPr marL="3921125" indent="-231775" defTabSz="457200" eaLnBrk="0" fontAlgn="base" hangingPunct="0">
              <a:spcBef>
                <a:spcPct val="0"/>
              </a:spcBef>
              <a:spcAft>
                <a:spcPct val="0"/>
              </a:spcAft>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9pPr>
          </a:lstStyle>
          <a:p>
            <a:fld id="{7D3845E2-7467-49FC-9F71-250E37BA3C30}" type="slidenum">
              <a:rPr lang="en-US" altLang="en-US" smtClean="0">
                <a:solidFill>
                  <a:schemeClr val="tx2"/>
                </a:solidFill>
                <a:latin typeface="Times New Roman" panose="02020603050405020304" pitchFamily="18" charset="0"/>
              </a:rPr>
              <a:pPr/>
              <a:t>4</a:t>
            </a:fld>
            <a:endParaRPr lang="en-US" altLang="en-US">
              <a:solidFill>
                <a:schemeClr val="tx2"/>
              </a:solidFill>
              <a:latin typeface="Times New Roman" panose="02020603050405020304" pitchFamily="18"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Slide Image Placeholder 1">
            <a:extLst>
              <a:ext uri="{FF2B5EF4-FFF2-40B4-BE49-F238E27FC236}">
                <a16:creationId xmlns:a16="http://schemas.microsoft.com/office/drawing/2014/main" id="{EF7579A9-6C42-4E27-BD33-8D4A8E32BBBA}"/>
              </a:ext>
            </a:extLst>
          </p:cNvPr>
          <p:cNvSpPr>
            <a:spLocks noGrp="1" noRot="1" noChangeAspect="1" noChangeArrowheads="1" noTextEdit="1"/>
          </p:cNvSpPr>
          <p:nvPr>
            <p:ph type="sldImg"/>
          </p:nvPr>
        </p:nvSpPr>
        <p:spPr/>
      </p:sp>
      <p:sp>
        <p:nvSpPr>
          <p:cNvPr id="7171" name="Notes Placeholder 2">
            <a:extLst>
              <a:ext uri="{FF2B5EF4-FFF2-40B4-BE49-F238E27FC236}">
                <a16:creationId xmlns:a16="http://schemas.microsoft.com/office/drawing/2014/main" id="{BB006C71-FB5F-4BA0-9CC2-90F9ABA9E850}"/>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a typeface="ＭＳ Ｐゴシック" panose="020B0600070205080204" pitchFamily="34" charset="-128"/>
            </a:endParaRPr>
          </a:p>
        </p:txBody>
      </p:sp>
      <p:sp>
        <p:nvSpPr>
          <p:cNvPr id="7172" name="Slide Number Placeholder 3">
            <a:extLst>
              <a:ext uri="{FF2B5EF4-FFF2-40B4-BE49-F238E27FC236}">
                <a16:creationId xmlns:a16="http://schemas.microsoft.com/office/drawing/2014/main" id="{E0E95B33-B290-41B9-80AC-EC1A209C7347}"/>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1pPr>
            <a:lvl2pPr marL="755650" indent="-290513">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2pPr>
            <a:lvl3pPr marL="1162050" indent="-231775">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3pPr>
            <a:lvl4pPr marL="1627188" indent="-231775">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4pPr>
            <a:lvl5pPr marL="2092325" indent="-231775">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5pPr>
            <a:lvl6pPr marL="2549525" indent="-231775" defTabSz="457200" eaLnBrk="0" fontAlgn="base" hangingPunct="0">
              <a:spcBef>
                <a:spcPct val="0"/>
              </a:spcBef>
              <a:spcAft>
                <a:spcPct val="0"/>
              </a:spcAft>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6pPr>
            <a:lvl7pPr marL="3006725" indent="-231775" defTabSz="457200" eaLnBrk="0" fontAlgn="base" hangingPunct="0">
              <a:spcBef>
                <a:spcPct val="0"/>
              </a:spcBef>
              <a:spcAft>
                <a:spcPct val="0"/>
              </a:spcAft>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7pPr>
            <a:lvl8pPr marL="3463925" indent="-231775" defTabSz="457200" eaLnBrk="0" fontAlgn="base" hangingPunct="0">
              <a:spcBef>
                <a:spcPct val="0"/>
              </a:spcBef>
              <a:spcAft>
                <a:spcPct val="0"/>
              </a:spcAft>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8pPr>
            <a:lvl9pPr marL="3921125" indent="-231775" defTabSz="457200" eaLnBrk="0" fontAlgn="base" hangingPunct="0">
              <a:spcBef>
                <a:spcPct val="0"/>
              </a:spcBef>
              <a:spcAft>
                <a:spcPct val="0"/>
              </a:spcAft>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9pPr>
          </a:lstStyle>
          <a:p>
            <a:fld id="{A7BB6119-5A73-4451-9A42-DE7DA3DA9386}" type="slidenum">
              <a:rPr lang="en-US" altLang="en-US" smtClean="0">
                <a:solidFill>
                  <a:schemeClr val="tx2"/>
                </a:solidFill>
                <a:latin typeface="Times New Roman" panose="02020603050405020304" pitchFamily="18" charset="0"/>
              </a:rPr>
              <a:pPr/>
              <a:t>8</a:t>
            </a:fld>
            <a:endParaRPr lang="en-US" altLang="en-US">
              <a:solidFill>
                <a:schemeClr val="tx2"/>
              </a:solidFill>
              <a:latin typeface="Times New Roman" panose="02020603050405020304" pitchFamily="18" charset="0"/>
            </a:endParaRPr>
          </a:p>
        </p:txBody>
      </p:sp>
    </p:spTree>
    <p:extLst>
      <p:ext uri="{BB962C8B-B14F-4D97-AF65-F5344CB8AC3E}">
        <p14:creationId xmlns:p14="http://schemas.microsoft.com/office/powerpoint/2010/main" val="7391512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Slide Image Placeholder 1"/>
          <p:cNvSpPr>
            <a:spLocks noGrp="1" noRot="1" noChangeAspect="1" noTextEdit="1"/>
          </p:cNvSpPr>
          <p:nvPr>
            <p:ph type="sldImg"/>
          </p:nvPr>
        </p:nvSpPr>
        <p:spPr>
          <a:ln/>
        </p:spPr>
      </p:sp>
      <p:sp>
        <p:nvSpPr>
          <p:cNvPr id="11059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11059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itchFamily="18" charset="0"/>
              </a:defRPr>
            </a:lvl1pPr>
            <a:lvl2pPr marL="755952" indent="-290751">
              <a:defRPr>
                <a:solidFill>
                  <a:schemeClr val="tx1"/>
                </a:solidFill>
                <a:latin typeface="Times New Roman" pitchFamily="18" charset="0"/>
              </a:defRPr>
            </a:lvl2pPr>
            <a:lvl3pPr marL="1163003" indent="-232601">
              <a:defRPr>
                <a:solidFill>
                  <a:schemeClr val="tx1"/>
                </a:solidFill>
                <a:latin typeface="Times New Roman" pitchFamily="18" charset="0"/>
              </a:defRPr>
            </a:lvl3pPr>
            <a:lvl4pPr marL="1628204" indent="-232601">
              <a:defRPr>
                <a:solidFill>
                  <a:schemeClr val="tx1"/>
                </a:solidFill>
                <a:latin typeface="Times New Roman" pitchFamily="18" charset="0"/>
              </a:defRPr>
            </a:lvl4pPr>
            <a:lvl5pPr marL="2093405" indent="-232601">
              <a:defRPr>
                <a:solidFill>
                  <a:schemeClr val="tx1"/>
                </a:solidFill>
                <a:latin typeface="Times New Roman" pitchFamily="18" charset="0"/>
              </a:defRPr>
            </a:lvl5pPr>
            <a:lvl6pPr marL="2558606" indent="-232601" eaLnBrk="0" fontAlgn="base" hangingPunct="0">
              <a:spcBef>
                <a:spcPct val="0"/>
              </a:spcBef>
              <a:spcAft>
                <a:spcPct val="0"/>
              </a:spcAft>
              <a:defRPr>
                <a:solidFill>
                  <a:schemeClr val="tx1"/>
                </a:solidFill>
                <a:latin typeface="Times New Roman" pitchFamily="18" charset="0"/>
              </a:defRPr>
            </a:lvl6pPr>
            <a:lvl7pPr marL="3023807" indent="-232601" eaLnBrk="0" fontAlgn="base" hangingPunct="0">
              <a:spcBef>
                <a:spcPct val="0"/>
              </a:spcBef>
              <a:spcAft>
                <a:spcPct val="0"/>
              </a:spcAft>
              <a:defRPr>
                <a:solidFill>
                  <a:schemeClr val="tx1"/>
                </a:solidFill>
                <a:latin typeface="Times New Roman" pitchFamily="18" charset="0"/>
              </a:defRPr>
            </a:lvl7pPr>
            <a:lvl8pPr marL="3489008" indent="-232601" eaLnBrk="0" fontAlgn="base" hangingPunct="0">
              <a:spcBef>
                <a:spcPct val="0"/>
              </a:spcBef>
              <a:spcAft>
                <a:spcPct val="0"/>
              </a:spcAft>
              <a:defRPr>
                <a:solidFill>
                  <a:schemeClr val="tx1"/>
                </a:solidFill>
                <a:latin typeface="Times New Roman" pitchFamily="18" charset="0"/>
              </a:defRPr>
            </a:lvl8pPr>
            <a:lvl9pPr marL="3954209" indent="-232601" eaLnBrk="0" fontAlgn="base" hangingPunct="0">
              <a:spcBef>
                <a:spcPct val="0"/>
              </a:spcBef>
              <a:spcAft>
                <a:spcPct val="0"/>
              </a:spcAft>
              <a:defRPr>
                <a:solidFill>
                  <a:schemeClr val="tx1"/>
                </a:solidFill>
                <a:latin typeface="Times New Roman" pitchFamily="18" charset="0"/>
              </a:defRPr>
            </a:lvl9pPr>
          </a:lstStyle>
          <a:p>
            <a:fld id="{F5FBBDBA-1694-4B0C-8F0D-2D2D71870B57}" type="slidenum">
              <a:rPr lang="en-US" altLang="en-US" smtClean="0">
                <a:solidFill>
                  <a:schemeClr val="tx2"/>
                </a:solidFill>
              </a:rPr>
              <a:pPr/>
              <a:t>24</a:t>
            </a:fld>
            <a:endParaRPr lang="en-US" altLang="en-US">
              <a:solidFill>
                <a:schemeClr val="tx2"/>
              </a:solidFill>
            </a:endParaRPr>
          </a:p>
        </p:txBody>
      </p:sp>
    </p:spTree>
    <p:extLst>
      <p:ext uri="{BB962C8B-B14F-4D97-AF65-F5344CB8AC3E}">
        <p14:creationId xmlns:p14="http://schemas.microsoft.com/office/powerpoint/2010/main" val="6502749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Slide Image Placeholder 1"/>
          <p:cNvSpPr>
            <a:spLocks noGrp="1" noRot="1" noChangeAspect="1" noTextEdit="1"/>
          </p:cNvSpPr>
          <p:nvPr>
            <p:ph type="sldImg"/>
          </p:nvPr>
        </p:nvSpPr>
        <p:spPr>
          <a:ln/>
        </p:spPr>
      </p:sp>
      <p:sp>
        <p:nvSpPr>
          <p:cNvPr id="10445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10445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itchFamily="18" charset="0"/>
              </a:defRPr>
            </a:lvl1pPr>
            <a:lvl2pPr marL="755952" indent="-290751">
              <a:defRPr>
                <a:solidFill>
                  <a:schemeClr val="tx1"/>
                </a:solidFill>
                <a:latin typeface="Times New Roman" pitchFamily="18" charset="0"/>
              </a:defRPr>
            </a:lvl2pPr>
            <a:lvl3pPr marL="1163003" indent="-232601">
              <a:defRPr>
                <a:solidFill>
                  <a:schemeClr val="tx1"/>
                </a:solidFill>
                <a:latin typeface="Times New Roman" pitchFamily="18" charset="0"/>
              </a:defRPr>
            </a:lvl3pPr>
            <a:lvl4pPr marL="1628204" indent="-232601">
              <a:defRPr>
                <a:solidFill>
                  <a:schemeClr val="tx1"/>
                </a:solidFill>
                <a:latin typeface="Times New Roman" pitchFamily="18" charset="0"/>
              </a:defRPr>
            </a:lvl4pPr>
            <a:lvl5pPr marL="2093405" indent="-232601">
              <a:defRPr>
                <a:solidFill>
                  <a:schemeClr val="tx1"/>
                </a:solidFill>
                <a:latin typeface="Times New Roman" pitchFamily="18" charset="0"/>
              </a:defRPr>
            </a:lvl5pPr>
            <a:lvl6pPr marL="2558606" indent="-232601" eaLnBrk="0" fontAlgn="base" hangingPunct="0">
              <a:spcBef>
                <a:spcPct val="0"/>
              </a:spcBef>
              <a:spcAft>
                <a:spcPct val="0"/>
              </a:spcAft>
              <a:defRPr>
                <a:solidFill>
                  <a:schemeClr val="tx1"/>
                </a:solidFill>
                <a:latin typeface="Times New Roman" pitchFamily="18" charset="0"/>
              </a:defRPr>
            </a:lvl6pPr>
            <a:lvl7pPr marL="3023807" indent="-232601" eaLnBrk="0" fontAlgn="base" hangingPunct="0">
              <a:spcBef>
                <a:spcPct val="0"/>
              </a:spcBef>
              <a:spcAft>
                <a:spcPct val="0"/>
              </a:spcAft>
              <a:defRPr>
                <a:solidFill>
                  <a:schemeClr val="tx1"/>
                </a:solidFill>
                <a:latin typeface="Times New Roman" pitchFamily="18" charset="0"/>
              </a:defRPr>
            </a:lvl7pPr>
            <a:lvl8pPr marL="3489008" indent="-232601" eaLnBrk="0" fontAlgn="base" hangingPunct="0">
              <a:spcBef>
                <a:spcPct val="0"/>
              </a:spcBef>
              <a:spcAft>
                <a:spcPct val="0"/>
              </a:spcAft>
              <a:defRPr>
                <a:solidFill>
                  <a:schemeClr val="tx1"/>
                </a:solidFill>
                <a:latin typeface="Times New Roman" pitchFamily="18" charset="0"/>
              </a:defRPr>
            </a:lvl8pPr>
            <a:lvl9pPr marL="3954209" indent="-232601" eaLnBrk="0" fontAlgn="base" hangingPunct="0">
              <a:spcBef>
                <a:spcPct val="0"/>
              </a:spcBef>
              <a:spcAft>
                <a:spcPct val="0"/>
              </a:spcAft>
              <a:defRPr>
                <a:solidFill>
                  <a:schemeClr val="tx1"/>
                </a:solidFill>
                <a:latin typeface="Times New Roman" pitchFamily="18" charset="0"/>
              </a:defRPr>
            </a:lvl9pPr>
          </a:lstStyle>
          <a:p>
            <a:fld id="{A1EC73FC-1378-4399-8C1F-BA59767B1DB3}" type="slidenum">
              <a:rPr lang="en-US" altLang="en-US" smtClean="0">
                <a:solidFill>
                  <a:schemeClr val="tx2"/>
                </a:solidFill>
              </a:rPr>
              <a:pPr/>
              <a:t>25</a:t>
            </a:fld>
            <a:endParaRPr lang="en-US" altLang="en-US">
              <a:solidFill>
                <a:schemeClr val="tx2"/>
              </a:solidFill>
            </a:endParaRPr>
          </a:p>
        </p:txBody>
      </p:sp>
    </p:spTree>
    <p:extLst>
      <p:ext uri="{BB962C8B-B14F-4D97-AF65-F5344CB8AC3E}">
        <p14:creationId xmlns:p14="http://schemas.microsoft.com/office/powerpoint/2010/main" val="30975282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Slide Image Placeholder 1"/>
          <p:cNvSpPr>
            <a:spLocks noGrp="1" noRot="1" noChangeAspect="1" noTextEdit="1"/>
          </p:cNvSpPr>
          <p:nvPr>
            <p:ph type="sldImg"/>
          </p:nvPr>
        </p:nvSpPr>
        <p:spPr>
          <a:ln/>
        </p:spPr>
      </p:sp>
      <p:sp>
        <p:nvSpPr>
          <p:cNvPr id="11366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11366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itchFamily="18" charset="0"/>
              </a:defRPr>
            </a:lvl1pPr>
            <a:lvl2pPr marL="755952" indent="-290751">
              <a:defRPr>
                <a:solidFill>
                  <a:schemeClr val="tx1"/>
                </a:solidFill>
                <a:latin typeface="Times New Roman" pitchFamily="18" charset="0"/>
              </a:defRPr>
            </a:lvl2pPr>
            <a:lvl3pPr marL="1163003" indent="-232601">
              <a:defRPr>
                <a:solidFill>
                  <a:schemeClr val="tx1"/>
                </a:solidFill>
                <a:latin typeface="Times New Roman" pitchFamily="18" charset="0"/>
              </a:defRPr>
            </a:lvl3pPr>
            <a:lvl4pPr marL="1628204" indent="-232601">
              <a:defRPr>
                <a:solidFill>
                  <a:schemeClr val="tx1"/>
                </a:solidFill>
                <a:latin typeface="Times New Roman" pitchFamily="18" charset="0"/>
              </a:defRPr>
            </a:lvl4pPr>
            <a:lvl5pPr marL="2093405" indent="-232601">
              <a:defRPr>
                <a:solidFill>
                  <a:schemeClr val="tx1"/>
                </a:solidFill>
                <a:latin typeface="Times New Roman" pitchFamily="18" charset="0"/>
              </a:defRPr>
            </a:lvl5pPr>
            <a:lvl6pPr marL="2558606" indent="-232601" eaLnBrk="0" fontAlgn="base" hangingPunct="0">
              <a:spcBef>
                <a:spcPct val="0"/>
              </a:spcBef>
              <a:spcAft>
                <a:spcPct val="0"/>
              </a:spcAft>
              <a:defRPr>
                <a:solidFill>
                  <a:schemeClr val="tx1"/>
                </a:solidFill>
                <a:latin typeface="Times New Roman" pitchFamily="18" charset="0"/>
              </a:defRPr>
            </a:lvl6pPr>
            <a:lvl7pPr marL="3023807" indent="-232601" eaLnBrk="0" fontAlgn="base" hangingPunct="0">
              <a:spcBef>
                <a:spcPct val="0"/>
              </a:spcBef>
              <a:spcAft>
                <a:spcPct val="0"/>
              </a:spcAft>
              <a:defRPr>
                <a:solidFill>
                  <a:schemeClr val="tx1"/>
                </a:solidFill>
                <a:latin typeface="Times New Roman" pitchFamily="18" charset="0"/>
              </a:defRPr>
            </a:lvl7pPr>
            <a:lvl8pPr marL="3489008" indent="-232601" eaLnBrk="0" fontAlgn="base" hangingPunct="0">
              <a:spcBef>
                <a:spcPct val="0"/>
              </a:spcBef>
              <a:spcAft>
                <a:spcPct val="0"/>
              </a:spcAft>
              <a:defRPr>
                <a:solidFill>
                  <a:schemeClr val="tx1"/>
                </a:solidFill>
                <a:latin typeface="Times New Roman" pitchFamily="18" charset="0"/>
              </a:defRPr>
            </a:lvl8pPr>
            <a:lvl9pPr marL="3954209" indent="-232601" eaLnBrk="0" fontAlgn="base" hangingPunct="0">
              <a:spcBef>
                <a:spcPct val="0"/>
              </a:spcBef>
              <a:spcAft>
                <a:spcPct val="0"/>
              </a:spcAft>
              <a:defRPr>
                <a:solidFill>
                  <a:schemeClr val="tx1"/>
                </a:solidFill>
                <a:latin typeface="Times New Roman" pitchFamily="18" charset="0"/>
              </a:defRPr>
            </a:lvl9pPr>
          </a:lstStyle>
          <a:p>
            <a:fld id="{B7F0A1B2-3DEB-497E-B718-E470E3C1F270}" type="slidenum">
              <a:rPr lang="en-US" altLang="en-US" smtClean="0">
                <a:solidFill>
                  <a:schemeClr val="tx2"/>
                </a:solidFill>
              </a:rPr>
              <a:pPr/>
              <a:t>26</a:t>
            </a:fld>
            <a:endParaRPr lang="en-US" altLang="en-US">
              <a:solidFill>
                <a:schemeClr val="tx2"/>
              </a:solidFill>
            </a:endParaRPr>
          </a:p>
        </p:txBody>
      </p:sp>
    </p:spTree>
    <p:extLst>
      <p:ext uri="{BB962C8B-B14F-4D97-AF65-F5344CB8AC3E}">
        <p14:creationId xmlns:p14="http://schemas.microsoft.com/office/powerpoint/2010/main" val="27716469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Slide Image Placeholder 1"/>
          <p:cNvSpPr>
            <a:spLocks noGrp="1" noRot="1" noChangeAspect="1" noTextEdit="1"/>
          </p:cNvSpPr>
          <p:nvPr>
            <p:ph type="sldImg"/>
          </p:nvPr>
        </p:nvSpPr>
        <p:spPr>
          <a:ln/>
        </p:spPr>
      </p:sp>
      <p:sp>
        <p:nvSpPr>
          <p:cNvPr id="11469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11469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itchFamily="18" charset="0"/>
              </a:defRPr>
            </a:lvl1pPr>
            <a:lvl2pPr marL="755952" indent="-290751">
              <a:defRPr>
                <a:solidFill>
                  <a:schemeClr val="tx1"/>
                </a:solidFill>
                <a:latin typeface="Times New Roman" pitchFamily="18" charset="0"/>
              </a:defRPr>
            </a:lvl2pPr>
            <a:lvl3pPr marL="1163003" indent="-232601">
              <a:defRPr>
                <a:solidFill>
                  <a:schemeClr val="tx1"/>
                </a:solidFill>
                <a:latin typeface="Times New Roman" pitchFamily="18" charset="0"/>
              </a:defRPr>
            </a:lvl3pPr>
            <a:lvl4pPr marL="1628204" indent="-232601">
              <a:defRPr>
                <a:solidFill>
                  <a:schemeClr val="tx1"/>
                </a:solidFill>
                <a:latin typeface="Times New Roman" pitchFamily="18" charset="0"/>
              </a:defRPr>
            </a:lvl4pPr>
            <a:lvl5pPr marL="2093405" indent="-232601">
              <a:defRPr>
                <a:solidFill>
                  <a:schemeClr val="tx1"/>
                </a:solidFill>
                <a:latin typeface="Times New Roman" pitchFamily="18" charset="0"/>
              </a:defRPr>
            </a:lvl5pPr>
            <a:lvl6pPr marL="2558606" indent="-232601" eaLnBrk="0" fontAlgn="base" hangingPunct="0">
              <a:spcBef>
                <a:spcPct val="0"/>
              </a:spcBef>
              <a:spcAft>
                <a:spcPct val="0"/>
              </a:spcAft>
              <a:defRPr>
                <a:solidFill>
                  <a:schemeClr val="tx1"/>
                </a:solidFill>
                <a:latin typeface="Times New Roman" pitchFamily="18" charset="0"/>
              </a:defRPr>
            </a:lvl6pPr>
            <a:lvl7pPr marL="3023807" indent="-232601" eaLnBrk="0" fontAlgn="base" hangingPunct="0">
              <a:spcBef>
                <a:spcPct val="0"/>
              </a:spcBef>
              <a:spcAft>
                <a:spcPct val="0"/>
              </a:spcAft>
              <a:defRPr>
                <a:solidFill>
                  <a:schemeClr val="tx1"/>
                </a:solidFill>
                <a:latin typeface="Times New Roman" pitchFamily="18" charset="0"/>
              </a:defRPr>
            </a:lvl7pPr>
            <a:lvl8pPr marL="3489008" indent="-232601" eaLnBrk="0" fontAlgn="base" hangingPunct="0">
              <a:spcBef>
                <a:spcPct val="0"/>
              </a:spcBef>
              <a:spcAft>
                <a:spcPct val="0"/>
              </a:spcAft>
              <a:defRPr>
                <a:solidFill>
                  <a:schemeClr val="tx1"/>
                </a:solidFill>
                <a:latin typeface="Times New Roman" pitchFamily="18" charset="0"/>
              </a:defRPr>
            </a:lvl8pPr>
            <a:lvl9pPr marL="3954209" indent="-232601" eaLnBrk="0" fontAlgn="base" hangingPunct="0">
              <a:spcBef>
                <a:spcPct val="0"/>
              </a:spcBef>
              <a:spcAft>
                <a:spcPct val="0"/>
              </a:spcAft>
              <a:defRPr>
                <a:solidFill>
                  <a:schemeClr val="tx1"/>
                </a:solidFill>
                <a:latin typeface="Times New Roman" pitchFamily="18" charset="0"/>
              </a:defRPr>
            </a:lvl9pPr>
          </a:lstStyle>
          <a:p>
            <a:fld id="{0A64F0EA-D8A8-4312-944C-1466EEE5AA13}" type="slidenum">
              <a:rPr lang="en-US" altLang="en-US" smtClean="0">
                <a:solidFill>
                  <a:schemeClr val="tx2"/>
                </a:solidFill>
              </a:rPr>
              <a:pPr/>
              <a:t>27</a:t>
            </a:fld>
            <a:endParaRPr lang="en-US" altLang="en-US">
              <a:solidFill>
                <a:schemeClr val="tx2"/>
              </a:solidFill>
            </a:endParaRPr>
          </a:p>
        </p:txBody>
      </p:sp>
    </p:spTree>
    <p:extLst>
      <p:ext uri="{BB962C8B-B14F-4D97-AF65-F5344CB8AC3E}">
        <p14:creationId xmlns:p14="http://schemas.microsoft.com/office/powerpoint/2010/main" val="18881252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5356A59-D242-4DB3-97D2-93C7DE47EFA9}"/>
              </a:ext>
            </a:extLst>
          </p:cNvPr>
          <p:cNvSpPr/>
          <p:nvPr/>
        </p:nvSpPr>
        <p:spPr>
          <a:xfrm>
            <a:off x="1463675" y="1427163"/>
            <a:ext cx="7153275" cy="3476625"/>
          </a:xfrm>
          <a:prstGeom prst="rect">
            <a:avLst/>
          </a:prstGeom>
          <a:ln w="3175">
            <a:solidFill>
              <a:schemeClr val="bg1"/>
            </a:solidFill>
          </a:ln>
          <a:effectLst>
            <a:outerShdw blurRad="63500" sx="100500" sy="100500" algn="ctr" rotWithShape="0">
              <a:prstClr val="black">
                <a:alpha val="50000"/>
              </a:prstClr>
            </a:outerShdw>
          </a:effectLst>
        </p:spPr>
        <p:txBody>
          <a:bodyPr lIns="100794" tIns="50397" rIns="100794" bIns="50397">
            <a:normAutofit/>
          </a:bodyPr>
          <a:lstStyle/>
          <a:p>
            <a:pPr defTabSz="1006475" eaLnBrk="1" hangingPunct="1">
              <a:lnSpc>
                <a:spcPct val="96000"/>
              </a:lnSpc>
              <a:spcBef>
                <a:spcPts val="2200"/>
              </a:spcBef>
              <a:buClr>
                <a:srgbClr val="6FB7D7"/>
              </a:buClr>
              <a:buSzPct val="110000"/>
              <a:buFont typeface="Wingdings 2" pitchFamily="-109" charset="2"/>
              <a:buNone/>
              <a:defRPr/>
            </a:pPr>
            <a:endParaRPr lang="en-US" sz="3500">
              <a:solidFill>
                <a:srgbClr val="595959"/>
              </a:solidFill>
              <a:latin typeface="News Gothic MT" pitchFamily="-109" charset="0"/>
              <a:ea typeface="ＭＳ Ｐゴシック" pitchFamily="-109" charset="-128"/>
            </a:endParaRPr>
          </a:p>
        </p:txBody>
      </p:sp>
      <p:sp>
        <p:nvSpPr>
          <p:cNvPr id="2" name="Title 1"/>
          <p:cNvSpPr>
            <a:spLocks noGrp="1"/>
          </p:cNvSpPr>
          <p:nvPr>
            <p:ph type="ctrTitle"/>
          </p:nvPr>
        </p:nvSpPr>
        <p:spPr>
          <a:xfrm>
            <a:off x="1458429" y="1679927"/>
            <a:ext cx="7163768" cy="1901346"/>
          </a:xfrm>
        </p:spPr>
        <p:txBody>
          <a:bodyPr rtlCol="0">
            <a:noAutofit/>
          </a:bodyPr>
          <a:lstStyle>
            <a:lvl1pPr marL="0" indent="0" algn="ctr" defTabSz="1007943" rtl="0" eaLnBrk="1" latinLnBrk="0" hangingPunct="1">
              <a:spcBef>
                <a:spcPct val="0"/>
              </a:spcBef>
              <a:buClr>
                <a:schemeClr val="accent1">
                  <a:lumMod val="60000"/>
                  <a:lumOff val="40000"/>
                </a:schemeClr>
              </a:buClr>
              <a:buSzPct val="110000"/>
              <a:buFont typeface="Wingdings 2" pitchFamily="18" charset="2"/>
              <a:buNone/>
              <a:defRPr sz="5100" kern="1200">
                <a:solidFill>
                  <a:schemeClr val="accent1"/>
                </a:solidFill>
                <a:latin typeface="+mj-lt"/>
                <a:ea typeface="+mj-ea"/>
                <a:cs typeface="+mj-cs"/>
              </a:defRPr>
            </a:lvl1pPr>
          </a:lstStyle>
          <a:p>
            <a:r>
              <a:rPr lang="en-US"/>
              <a:t>Click to edit Master title style</a:t>
            </a:r>
            <a:endParaRPr/>
          </a:p>
        </p:txBody>
      </p:sp>
      <p:sp>
        <p:nvSpPr>
          <p:cNvPr id="3" name="Subtitle 2"/>
          <p:cNvSpPr>
            <a:spLocks noGrp="1"/>
          </p:cNvSpPr>
          <p:nvPr>
            <p:ph type="subTitle" idx="1"/>
          </p:nvPr>
        </p:nvSpPr>
        <p:spPr>
          <a:xfrm>
            <a:off x="1458429" y="3636550"/>
            <a:ext cx="7163769" cy="1010427"/>
          </a:xfrm>
        </p:spPr>
        <p:txBody>
          <a:bodyPr rtlCol="0">
            <a:normAutofit/>
          </a:bodyPr>
          <a:lstStyle>
            <a:lvl1pPr marL="0" indent="0" algn="ctr" defTabSz="1007943" rtl="0" eaLnBrk="1" latinLnBrk="0" hangingPunct="1">
              <a:spcBef>
                <a:spcPts val="331"/>
              </a:spcBef>
              <a:buClr>
                <a:schemeClr val="accent1">
                  <a:lumMod val="60000"/>
                  <a:lumOff val="40000"/>
                </a:schemeClr>
              </a:buClr>
              <a:buSzPct val="110000"/>
              <a:buFont typeface="Wingdings 2" pitchFamily="18" charset="2"/>
              <a:buNone/>
              <a:defRPr sz="2000" kern="1200">
                <a:solidFill>
                  <a:schemeClr val="tx1">
                    <a:tint val="75000"/>
                  </a:schemeClr>
                </a:solidFill>
                <a:latin typeface="+mn-lt"/>
                <a:ea typeface="+mn-ea"/>
                <a:cs typeface="+mn-cs"/>
              </a:defRPr>
            </a:lvl1pPr>
            <a:lvl2pPr marL="503972" indent="0" algn="ctr">
              <a:buNone/>
              <a:defRPr>
                <a:solidFill>
                  <a:schemeClr val="tx1">
                    <a:tint val="75000"/>
                  </a:schemeClr>
                </a:solidFill>
              </a:defRPr>
            </a:lvl2pPr>
            <a:lvl3pPr marL="1007943" indent="0" algn="ctr">
              <a:buNone/>
              <a:defRPr>
                <a:solidFill>
                  <a:schemeClr val="tx1">
                    <a:tint val="75000"/>
                  </a:schemeClr>
                </a:solidFill>
              </a:defRPr>
            </a:lvl3pPr>
            <a:lvl4pPr marL="1511915" indent="0" algn="ctr">
              <a:buNone/>
              <a:defRPr>
                <a:solidFill>
                  <a:schemeClr val="tx1">
                    <a:tint val="75000"/>
                  </a:schemeClr>
                </a:solidFill>
              </a:defRPr>
            </a:lvl4pPr>
            <a:lvl5pPr marL="2015886" indent="0" algn="ctr">
              <a:buNone/>
              <a:defRPr>
                <a:solidFill>
                  <a:schemeClr val="tx1">
                    <a:tint val="75000"/>
                  </a:schemeClr>
                </a:solidFill>
              </a:defRPr>
            </a:lvl5pPr>
            <a:lvl6pPr marL="2519858" indent="0" algn="ctr">
              <a:buNone/>
              <a:defRPr>
                <a:solidFill>
                  <a:schemeClr val="tx1">
                    <a:tint val="75000"/>
                  </a:schemeClr>
                </a:solidFill>
              </a:defRPr>
            </a:lvl6pPr>
            <a:lvl7pPr marL="3023829" indent="0" algn="ctr">
              <a:buNone/>
              <a:defRPr>
                <a:solidFill>
                  <a:schemeClr val="tx1">
                    <a:tint val="75000"/>
                  </a:schemeClr>
                </a:solidFill>
              </a:defRPr>
            </a:lvl7pPr>
            <a:lvl8pPr marL="3527801" indent="0" algn="ctr">
              <a:buNone/>
              <a:defRPr>
                <a:solidFill>
                  <a:schemeClr val="tx1">
                    <a:tint val="75000"/>
                  </a:schemeClr>
                </a:solidFill>
              </a:defRPr>
            </a:lvl8pPr>
            <a:lvl9pPr marL="4031772" indent="0" algn="ctr">
              <a:buNone/>
              <a:defRPr>
                <a:solidFill>
                  <a:schemeClr val="tx1">
                    <a:tint val="75000"/>
                  </a:schemeClr>
                </a:solidFill>
              </a:defRPr>
            </a:lvl9pPr>
          </a:lstStyle>
          <a:p>
            <a:r>
              <a:rPr lang="en-US"/>
              <a:t>Click to edit Master subtitle style</a:t>
            </a:r>
            <a:endParaRPr/>
          </a:p>
        </p:txBody>
      </p:sp>
      <p:sp>
        <p:nvSpPr>
          <p:cNvPr id="5" name="Date Placeholder 3">
            <a:extLst>
              <a:ext uri="{FF2B5EF4-FFF2-40B4-BE49-F238E27FC236}">
                <a16:creationId xmlns:a16="http://schemas.microsoft.com/office/drawing/2014/main" id="{FFB65BA3-B8F8-4AC8-A687-519B35D45E62}"/>
              </a:ext>
            </a:extLst>
          </p:cNvPr>
          <p:cNvSpPr>
            <a:spLocks noGrp="1"/>
          </p:cNvSpPr>
          <p:nvPr>
            <p:ph type="dt" sz="half" idx="10"/>
          </p:nvPr>
        </p:nvSpPr>
        <p:spPr/>
        <p:txBody>
          <a:bodyPr/>
          <a:lstStyle>
            <a:lvl1pPr>
              <a:defRPr/>
            </a:lvl1pPr>
          </a:lstStyle>
          <a:p>
            <a:pPr>
              <a:defRPr/>
            </a:pPr>
            <a:endParaRPr lang="en-GB"/>
          </a:p>
        </p:txBody>
      </p:sp>
      <p:sp>
        <p:nvSpPr>
          <p:cNvPr id="6" name="Footer Placeholder 4">
            <a:extLst>
              <a:ext uri="{FF2B5EF4-FFF2-40B4-BE49-F238E27FC236}">
                <a16:creationId xmlns:a16="http://schemas.microsoft.com/office/drawing/2014/main" id="{764FB07C-C569-465A-8258-7D568A8127C1}"/>
              </a:ext>
            </a:extLst>
          </p:cNvPr>
          <p:cNvSpPr>
            <a:spLocks noGrp="1"/>
          </p:cNvSpPr>
          <p:nvPr>
            <p:ph type="ftr" sz="quarter" idx="11"/>
          </p:nvPr>
        </p:nvSpPr>
        <p:spPr/>
        <p:txBody>
          <a:bodyPr/>
          <a:lstStyle>
            <a:lvl1pPr>
              <a:defRPr/>
            </a:lvl1pPr>
          </a:lstStyle>
          <a:p>
            <a:pPr>
              <a:defRPr/>
            </a:pPr>
            <a:endParaRPr lang="en-GB"/>
          </a:p>
        </p:txBody>
      </p:sp>
      <p:sp>
        <p:nvSpPr>
          <p:cNvPr id="7" name="Slide Number Placeholder 5">
            <a:extLst>
              <a:ext uri="{FF2B5EF4-FFF2-40B4-BE49-F238E27FC236}">
                <a16:creationId xmlns:a16="http://schemas.microsoft.com/office/drawing/2014/main" id="{452A1004-3FF3-455B-8F0E-77245339E2BF}"/>
              </a:ext>
            </a:extLst>
          </p:cNvPr>
          <p:cNvSpPr>
            <a:spLocks noGrp="1"/>
          </p:cNvSpPr>
          <p:nvPr>
            <p:ph type="sldNum" sz="quarter" idx="12"/>
          </p:nvPr>
        </p:nvSpPr>
        <p:spPr/>
        <p:txBody>
          <a:bodyPr/>
          <a:lstStyle>
            <a:lvl1pPr>
              <a:defRPr/>
            </a:lvl1pPr>
          </a:lstStyle>
          <a:p>
            <a:pPr>
              <a:defRPr/>
            </a:pPr>
            <a:fld id="{09705B6A-9559-41D5-98A8-DF6D93B36C8B}" type="slidenum">
              <a:rPr lang="en-GB" altLang="en-US"/>
              <a:pPr>
                <a:defRPr/>
              </a:pPr>
              <a:t>‹#›</a:t>
            </a:fld>
            <a:endParaRPr lang="en-GB" altLang="en-US"/>
          </a:p>
        </p:txBody>
      </p:sp>
    </p:spTree>
    <p:extLst>
      <p:ext uri="{BB962C8B-B14F-4D97-AF65-F5344CB8AC3E}">
        <p14:creationId xmlns:p14="http://schemas.microsoft.com/office/powerpoint/2010/main" val="5860522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8035" y="674476"/>
            <a:ext cx="4497415" cy="1280945"/>
          </a:xfrm>
        </p:spPr>
        <p:txBody>
          <a:bodyPr/>
          <a:lstStyle>
            <a:lvl1pPr algn="ctr">
              <a:defRPr sz="4000" b="0"/>
            </a:lvl1pPr>
          </a:lstStyle>
          <a:p>
            <a:r>
              <a:rPr lang="en-US"/>
              <a:t>Click to edit Master title style</a:t>
            </a:r>
            <a:endParaRPr/>
          </a:p>
        </p:txBody>
      </p:sp>
      <p:sp>
        <p:nvSpPr>
          <p:cNvPr id="4" name="Text Placeholder 3"/>
          <p:cNvSpPr>
            <a:spLocks noGrp="1"/>
          </p:cNvSpPr>
          <p:nvPr>
            <p:ph type="body" sz="half" idx="2"/>
          </p:nvPr>
        </p:nvSpPr>
        <p:spPr>
          <a:xfrm>
            <a:off x="588035" y="1970780"/>
            <a:ext cx="4497415" cy="4100779"/>
          </a:xfrm>
        </p:spPr>
        <p:txBody>
          <a:bodyPr>
            <a:normAutofit/>
          </a:bodyPr>
          <a:lstStyle>
            <a:lvl1pPr marL="0" indent="0" algn="ctr">
              <a:buNone/>
              <a:defRPr sz="2000"/>
            </a:lvl1pPr>
            <a:lvl2pPr marL="503972" indent="0">
              <a:buNone/>
              <a:defRPr sz="1300"/>
            </a:lvl2pPr>
            <a:lvl3pPr marL="1007943" indent="0">
              <a:buNone/>
              <a:defRPr sz="1100"/>
            </a:lvl3pPr>
            <a:lvl4pPr marL="1511915" indent="0">
              <a:buNone/>
              <a:defRPr sz="1000"/>
            </a:lvl4pPr>
            <a:lvl5pPr marL="2015886" indent="0">
              <a:buNone/>
              <a:defRPr sz="1000"/>
            </a:lvl5pPr>
            <a:lvl6pPr marL="2519858" indent="0">
              <a:buNone/>
              <a:defRPr sz="1000"/>
            </a:lvl6pPr>
            <a:lvl7pPr marL="3023829" indent="0">
              <a:buNone/>
              <a:defRPr sz="1000"/>
            </a:lvl7pPr>
            <a:lvl8pPr marL="3527801" indent="0">
              <a:buNone/>
              <a:defRPr sz="1000"/>
            </a:lvl8pPr>
            <a:lvl9pPr marL="4031772" indent="0">
              <a:buNone/>
              <a:defRPr sz="1000"/>
            </a:lvl9pPr>
          </a:lstStyle>
          <a:p>
            <a:pPr lvl="0"/>
            <a:r>
              <a:rPr lang="en-US"/>
              <a:t>Click to edit Master text styles</a:t>
            </a:r>
          </a:p>
        </p:txBody>
      </p:sp>
      <p:sp>
        <p:nvSpPr>
          <p:cNvPr id="8" name="Picture Placeholder 2"/>
          <p:cNvSpPr>
            <a:spLocks noGrp="1"/>
          </p:cNvSpPr>
          <p:nvPr>
            <p:ph type="pic" idx="1"/>
          </p:nvPr>
        </p:nvSpPr>
        <p:spPr>
          <a:xfrm>
            <a:off x="5612052" y="396164"/>
            <a:ext cx="4032250" cy="5862195"/>
          </a:xfrm>
          <a:ln w="3175">
            <a:solidFill>
              <a:schemeClr val="bg1"/>
            </a:solidFill>
          </a:ln>
          <a:effectLst>
            <a:outerShdw blurRad="63500" sx="100500" sy="100500" algn="ctr" rotWithShape="0">
              <a:prstClr val="black">
                <a:alpha val="50000"/>
              </a:prstClr>
            </a:outerShdw>
          </a:effectLst>
        </p:spPr>
        <p:txBody>
          <a:bodyPr rtlCol="0">
            <a:normAutofit/>
          </a:bodyPr>
          <a:lstStyle>
            <a:lvl1pPr marL="0" indent="0" algn="l" defTabSz="1007943" rtl="0" eaLnBrk="1" latinLnBrk="0" hangingPunct="1">
              <a:spcBef>
                <a:spcPts val="2205"/>
              </a:spcBef>
              <a:buClr>
                <a:schemeClr val="accent1">
                  <a:lumMod val="60000"/>
                  <a:lumOff val="40000"/>
                </a:schemeClr>
              </a:buClr>
              <a:buSzPct val="110000"/>
              <a:buFont typeface="Wingdings 2" pitchFamily="18" charset="2"/>
              <a:buNone/>
              <a:defRPr sz="3500" kern="1200">
                <a:solidFill>
                  <a:schemeClr val="tx1">
                    <a:lumMod val="65000"/>
                    <a:lumOff val="35000"/>
                  </a:schemeClr>
                </a:solidFill>
                <a:latin typeface="+mn-lt"/>
                <a:ea typeface="+mn-ea"/>
                <a:cs typeface="+mn-cs"/>
              </a:defRPr>
            </a:lvl1pPr>
            <a:lvl2pPr marL="503972" indent="0">
              <a:buNone/>
              <a:defRPr sz="3100"/>
            </a:lvl2pPr>
            <a:lvl3pPr marL="1007943" indent="0">
              <a:buNone/>
              <a:defRPr sz="2600"/>
            </a:lvl3pPr>
            <a:lvl4pPr marL="1511915" indent="0">
              <a:buNone/>
              <a:defRPr sz="2200"/>
            </a:lvl4pPr>
            <a:lvl5pPr marL="2015886" indent="0">
              <a:buNone/>
              <a:defRPr sz="2200"/>
            </a:lvl5pPr>
            <a:lvl6pPr marL="2519858" indent="0">
              <a:buNone/>
              <a:defRPr sz="2200"/>
            </a:lvl6pPr>
            <a:lvl7pPr marL="3023829" indent="0">
              <a:buNone/>
              <a:defRPr sz="2200"/>
            </a:lvl7pPr>
            <a:lvl8pPr marL="3527801" indent="0">
              <a:buNone/>
              <a:defRPr sz="2200"/>
            </a:lvl8pPr>
            <a:lvl9pPr marL="4031772" indent="0">
              <a:buNone/>
              <a:defRPr sz="2200"/>
            </a:lvl9pPr>
          </a:lstStyle>
          <a:p>
            <a:pPr lvl="0"/>
            <a:r>
              <a:rPr lang="en-US" noProof="0"/>
              <a:t>Click icon to add picture</a:t>
            </a:r>
            <a:endParaRPr noProof="0"/>
          </a:p>
        </p:txBody>
      </p:sp>
      <p:sp>
        <p:nvSpPr>
          <p:cNvPr id="5" name="Date Placeholder 3">
            <a:extLst>
              <a:ext uri="{FF2B5EF4-FFF2-40B4-BE49-F238E27FC236}">
                <a16:creationId xmlns:a16="http://schemas.microsoft.com/office/drawing/2014/main" id="{F1A9546D-2DCC-446A-A91E-B52DCC91B2C1}"/>
              </a:ext>
            </a:extLst>
          </p:cNvPr>
          <p:cNvSpPr>
            <a:spLocks noGrp="1"/>
          </p:cNvSpPr>
          <p:nvPr>
            <p:ph type="dt" sz="half" idx="10"/>
          </p:nvPr>
        </p:nvSpPr>
        <p:spPr/>
        <p:txBody>
          <a:bodyPr/>
          <a:lstStyle>
            <a:lvl1pPr>
              <a:defRPr/>
            </a:lvl1pPr>
          </a:lstStyle>
          <a:p>
            <a:pPr>
              <a:defRPr/>
            </a:pPr>
            <a:endParaRPr lang="en-GB"/>
          </a:p>
        </p:txBody>
      </p:sp>
      <p:sp>
        <p:nvSpPr>
          <p:cNvPr id="6" name="Footer Placeholder 4">
            <a:extLst>
              <a:ext uri="{FF2B5EF4-FFF2-40B4-BE49-F238E27FC236}">
                <a16:creationId xmlns:a16="http://schemas.microsoft.com/office/drawing/2014/main" id="{C06E17F2-42C9-41E1-81E2-5416CBF820C8}"/>
              </a:ext>
            </a:extLst>
          </p:cNvPr>
          <p:cNvSpPr>
            <a:spLocks noGrp="1"/>
          </p:cNvSpPr>
          <p:nvPr>
            <p:ph type="ftr" sz="quarter" idx="11"/>
          </p:nvPr>
        </p:nvSpPr>
        <p:spPr/>
        <p:txBody>
          <a:bodyPr/>
          <a:lstStyle>
            <a:lvl1pPr>
              <a:defRPr/>
            </a:lvl1pPr>
          </a:lstStyle>
          <a:p>
            <a:pPr>
              <a:defRPr/>
            </a:pPr>
            <a:endParaRPr lang="en-GB"/>
          </a:p>
        </p:txBody>
      </p:sp>
      <p:sp>
        <p:nvSpPr>
          <p:cNvPr id="7" name="Slide Number Placeholder 5">
            <a:extLst>
              <a:ext uri="{FF2B5EF4-FFF2-40B4-BE49-F238E27FC236}">
                <a16:creationId xmlns:a16="http://schemas.microsoft.com/office/drawing/2014/main" id="{53E27487-996E-4830-A405-58BD3DA8602A}"/>
              </a:ext>
            </a:extLst>
          </p:cNvPr>
          <p:cNvSpPr>
            <a:spLocks noGrp="1"/>
          </p:cNvSpPr>
          <p:nvPr>
            <p:ph type="sldNum" sz="quarter" idx="12"/>
          </p:nvPr>
        </p:nvSpPr>
        <p:spPr/>
        <p:txBody>
          <a:bodyPr/>
          <a:lstStyle>
            <a:lvl1pPr>
              <a:defRPr/>
            </a:lvl1pPr>
          </a:lstStyle>
          <a:p>
            <a:pPr>
              <a:defRPr/>
            </a:pPr>
            <a:fld id="{FD534C2B-D7CD-43D4-836E-76EC530E3D12}" type="slidenum">
              <a:rPr lang="en-GB" altLang="en-US"/>
              <a:pPr>
                <a:defRPr/>
              </a:pPr>
              <a:t>‹#›</a:t>
            </a:fld>
            <a:endParaRPr lang="en-GB" altLang="en-US"/>
          </a:p>
        </p:txBody>
      </p:sp>
    </p:spTree>
    <p:extLst>
      <p:ext uri="{BB962C8B-B14F-4D97-AF65-F5344CB8AC3E}">
        <p14:creationId xmlns:p14="http://schemas.microsoft.com/office/powerpoint/2010/main" val="1590306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a:extLst>
              <a:ext uri="{FF2B5EF4-FFF2-40B4-BE49-F238E27FC236}">
                <a16:creationId xmlns:a16="http://schemas.microsoft.com/office/drawing/2014/main" id="{E09388A3-0B5C-4AFC-9998-9A6C9AB8ED11}"/>
              </a:ext>
            </a:extLst>
          </p:cNvPr>
          <p:cNvSpPr>
            <a:spLocks noGrp="1"/>
          </p:cNvSpPr>
          <p:nvPr>
            <p:ph type="dt" sz="half" idx="10"/>
          </p:nvPr>
        </p:nvSpPr>
        <p:spPr/>
        <p:txBody>
          <a:bodyPr/>
          <a:lstStyle>
            <a:lvl1pPr>
              <a:defRPr/>
            </a:lvl1pPr>
          </a:lstStyle>
          <a:p>
            <a:pPr>
              <a:defRPr/>
            </a:pPr>
            <a:endParaRPr lang="en-GB"/>
          </a:p>
        </p:txBody>
      </p:sp>
      <p:sp>
        <p:nvSpPr>
          <p:cNvPr id="5" name="Footer Placeholder 4">
            <a:extLst>
              <a:ext uri="{FF2B5EF4-FFF2-40B4-BE49-F238E27FC236}">
                <a16:creationId xmlns:a16="http://schemas.microsoft.com/office/drawing/2014/main" id="{A1F275F5-B88C-47CF-834D-0465E6AC0A41}"/>
              </a:ext>
            </a:extLst>
          </p:cNvPr>
          <p:cNvSpPr>
            <a:spLocks noGrp="1"/>
          </p:cNvSpPr>
          <p:nvPr>
            <p:ph type="ftr" sz="quarter" idx="11"/>
          </p:nvPr>
        </p:nvSpPr>
        <p:spPr/>
        <p:txBody>
          <a:bodyPr/>
          <a:lstStyle>
            <a:lvl1pPr>
              <a:defRPr/>
            </a:lvl1pPr>
          </a:lstStyle>
          <a:p>
            <a:pPr>
              <a:defRPr/>
            </a:pPr>
            <a:endParaRPr lang="en-GB"/>
          </a:p>
        </p:txBody>
      </p:sp>
      <p:sp>
        <p:nvSpPr>
          <p:cNvPr id="6" name="Slide Number Placeholder 5">
            <a:extLst>
              <a:ext uri="{FF2B5EF4-FFF2-40B4-BE49-F238E27FC236}">
                <a16:creationId xmlns:a16="http://schemas.microsoft.com/office/drawing/2014/main" id="{B1AA3B09-9109-42F7-ADEC-0F00EC585A73}"/>
              </a:ext>
            </a:extLst>
          </p:cNvPr>
          <p:cNvSpPr>
            <a:spLocks noGrp="1"/>
          </p:cNvSpPr>
          <p:nvPr>
            <p:ph type="sldNum" sz="quarter" idx="12"/>
          </p:nvPr>
        </p:nvSpPr>
        <p:spPr/>
        <p:txBody>
          <a:bodyPr/>
          <a:lstStyle>
            <a:lvl1pPr>
              <a:defRPr/>
            </a:lvl1pPr>
          </a:lstStyle>
          <a:p>
            <a:pPr>
              <a:defRPr/>
            </a:pPr>
            <a:fld id="{9A2824B4-3D92-4B3D-BFDF-9A63E1B0F660}" type="slidenum">
              <a:rPr lang="en-GB" altLang="en-US"/>
              <a:pPr>
                <a:defRPr/>
              </a:pPr>
              <a:t>‹#›</a:t>
            </a:fld>
            <a:endParaRPr lang="en-GB" altLang="en-US"/>
          </a:p>
        </p:txBody>
      </p:sp>
    </p:spTree>
    <p:extLst>
      <p:ext uri="{BB962C8B-B14F-4D97-AF65-F5344CB8AC3E}">
        <p14:creationId xmlns:p14="http://schemas.microsoft.com/office/powerpoint/2010/main" val="35148829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124684" y="405984"/>
            <a:ext cx="1680104" cy="6145736"/>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605537" y="405984"/>
            <a:ext cx="7374958" cy="614573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a:extLst>
              <a:ext uri="{FF2B5EF4-FFF2-40B4-BE49-F238E27FC236}">
                <a16:creationId xmlns:a16="http://schemas.microsoft.com/office/drawing/2014/main" id="{A5BC1DC6-AEC2-4AF8-BC5F-619CF4D9E390}"/>
              </a:ext>
            </a:extLst>
          </p:cNvPr>
          <p:cNvSpPr>
            <a:spLocks noGrp="1"/>
          </p:cNvSpPr>
          <p:nvPr>
            <p:ph type="dt" sz="half" idx="10"/>
          </p:nvPr>
        </p:nvSpPr>
        <p:spPr/>
        <p:txBody>
          <a:bodyPr/>
          <a:lstStyle>
            <a:lvl1pPr>
              <a:defRPr/>
            </a:lvl1pPr>
          </a:lstStyle>
          <a:p>
            <a:pPr>
              <a:defRPr/>
            </a:pPr>
            <a:endParaRPr lang="en-GB"/>
          </a:p>
        </p:txBody>
      </p:sp>
      <p:sp>
        <p:nvSpPr>
          <p:cNvPr id="5" name="Footer Placeholder 4">
            <a:extLst>
              <a:ext uri="{FF2B5EF4-FFF2-40B4-BE49-F238E27FC236}">
                <a16:creationId xmlns:a16="http://schemas.microsoft.com/office/drawing/2014/main" id="{5EC033CE-92D3-4031-B8F9-A03FD5A550C7}"/>
              </a:ext>
            </a:extLst>
          </p:cNvPr>
          <p:cNvSpPr>
            <a:spLocks noGrp="1"/>
          </p:cNvSpPr>
          <p:nvPr>
            <p:ph type="ftr" sz="quarter" idx="11"/>
          </p:nvPr>
        </p:nvSpPr>
        <p:spPr/>
        <p:txBody>
          <a:bodyPr/>
          <a:lstStyle>
            <a:lvl1pPr>
              <a:defRPr/>
            </a:lvl1pPr>
          </a:lstStyle>
          <a:p>
            <a:pPr>
              <a:defRPr/>
            </a:pPr>
            <a:endParaRPr lang="en-GB"/>
          </a:p>
        </p:txBody>
      </p:sp>
      <p:sp>
        <p:nvSpPr>
          <p:cNvPr id="6" name="Slide Number Placeholder 5">
            <a:extLst>
              <a:ext uri="{FF2B5EF4-FFF2-40B4-BE49-F238E27FC236}">
                <a16:creationId xmlns:a16="http://schemas.microsoft.com/office/drawing/2014/main" id="{6DA5546C-977D-438E-BF13-BDB224CEF4C5}"/>
              </a:ext>
            </a:extLst>
          </p:cNvPr>
          <p:cNvSpPr>
            <a:spLocks noGrp="1"/>
          </p:cNvSpPr>
          <p:nvPr>
            <p:ph type="sldNum" sz="quarter" idx="12"/>
          </p:nvPr>
        </p:nvSpPr>
        <p:spPr/>
        <p:txBody>
          <a:bodyPr/>
          <a:lstStyle>
            <a:lvl1pPr>
              <a:defRPr/>
            </a:lvl1pPr>
          </a:lstStyle>
          <a:p>
            <a:pPr>
              <a:defRPr/>
            </a:pPr>
            <a:fld id="{6DE439C1-E9B0-4431-9F22-5974C7C26E62}" type="slidenum">
              <a:rPr lang="en-GB" altLang="en-US"/>
              <a:pPr>
                <a:defRPr/>
              </a:pPr>
              <a:t>‹#›</a:t>
            </a:fld>
            <a:endParaRPr lang="en-GB" altLang="en-US"/>
          </a:p>
        </p:txBody>
      </p:sp>
    </p:spTree>
    <p:extLst>
      <p:ext uri="{BB962C8B-B14F-4D97-AF65-F5344CB8AC3E}">
        <p14:creationId xmlns:p14="http://schemas.microsoft.com/office/powerpoint/2010/main" val="295415026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Chapter Titl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0080625" cy="7559675"/>
          </a:xfrm>
          <a:prstGeom prst="rect">
            <a:avLst/>
          </a:prstGeom>
        </p:spPr>
      </p:pic>
      <p:sp>
        <p:nvSpPr>
          <p:cNvPr id="17" name="Text Placeholder 16"/>
          <p:cNvSpPr>
            <a:spLocks noGrp="1"/>
          </p:cNvSpPr>
          <p:nvPr>
            <p:ph type="body" sz="quarter" idx="11" hasCustomPrompt="1"/>
          </p:nvPr>
        </p:nvSpPr>
        <p:spPr>
          <a:xfrm>
            <a:off x="5390304" y="4031768"/>
            <a:ext cx="3766234" cy="643972"/>
          </a:xfrm>
        </p:spPr>
        <p:txBody>
          <a:bodyPr>
            <a:normAutofit/>
          </a:bodyPr>
          <a:lstStyle>
            <a:lvl1pPr marL="0" indent="0">
              <a:buNone/>
              <a:defRPr sz="2646" b="0" i="0" cap="all" baseline="0">
                <a:solidFill>
                  <a:srgbClr val="1B2B51"/>
                </a:solidFill>
                <a:latin typeface="Source Sans Pro" panose="020B0503030403020204" pitchFamily="34" charset="0"/>
                <a:ea typeface="Source Sans Pro" panose="020B0503030403020204" pitchFamily="34" charset="0"/>
              </a:defRPr>
            </a:lvl1pPr>
          </a:lstStyle>
          <a:p>
            <a:pPr lvl="0"/>
            <a:r>
              <a:rPr lang="en-US" sz="2646" cap="all" baseline="0" dirty="0"/>
              <a:t>Insert chapter #</a:t>
            </a:r>
            <a:endParaRPr lang="en-US" dirty="0"/>
          </a:p>
        </p:txBody>
      </p:sp>
      <p:sp>
        <p:nvSpPr>
          <p:cNvPr id="19" name="Text Placeholder 18"/>
          <p:cNvSpPr>
            <a:spLocks noGrp="1"/>
          </p:cNvSpPr>
          <p:nvPr>
            <p:ph type="body" sz="quarter" idx="12" hasCustomPrompt="1"/>
          </p:nvPr>
        </p:nvSpPr>
        <p:spPr>
          <a:xfrm>
            <a:off x="5390334" y="4675799"/>
            <a:ext cx="4018249" cy="1035955"/>
          </a:xfrm>
        </p:spPr>
        <p:txBody>
          <a:bodyPr/>
          <a:lstStyle>
            <a:lvl1pPr marL="0" indent="0">
              <a:buNone/>
              <a:defRPr cap="all" baseline="0">
                <a:solidFill>
                  <a:srgbClr val="1B2B51"/>
                </a:solidFill>
              </a:defRPr>
            </a:lvl1pPr>
          </a:lstStyle>
          <a:p>
            <a:pPr lvl="0"/>
            <a:r>
              <a:rPr lang="en-US" cap="all" baseline="0" dirty="0"/>
              <a:t>Chapter title</a:t>
            </a:r>
            <a:endParaRPr lang="en-US" dirty="0"/>
          </a:p>
        </p:txBody>
      </p:sp>
    </p:spTree>
    <p:extLst>
      <p:ext uri="{BB962C8B-B14F-4D97-AF65-F5344CB8AC3E}">
        <p14:creationId xmlns:p14="http://schemas.microsoft.com/office/powerpoint/2010/main" val="186071288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Emphasis Box">
    <p:spTree>
      <p:nvGrpSpPr>
        <p:cNvPr id="1" name=""/>
        <p:cNvGrpSpPr/>
        <p:nvPr/>
      </p:nvGrpSpPr>
      <p:grpSpPr>
        <a:xfrm>
          <a:off x="0" y="0"/>
          <a:ext cx="0" cy="0"/>
          <a:chOff x="0" y="0"/>
          <a:chExt cx="0" cy="0"/>
        </a:xfrm>
      </p:grpSpPr>
      <p:sp>
        <p:nvSpPr>
          <p:cNvPr id="20" name="Rounded Rectangle 19"/>
          <p:cNvSpPr/>
          <p:nvPr/>
        </p:nvSpPr>
        <p:spPr>
          <a:xfrm>
            <a:off x="1092068" y="1847920"/>
            <a:ext cx="7896490" cy="2099910"/>
          </a:xfrm>
          <a:prstGeom prst="roundRect">
            <a:avLst/>
          </a:prstGeom>
          <a:solidFill>
            <a:srgbClr val="1B2B51"/>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5597" tIns="37798" rIns="75597" bIns="37798" numCol="1" spcCol="0" rtlCol="0" fromWordArt="0" anchor="ctr" anchorCtr="0" forceAA="0" compatLnSpc="1">
            <a:prstTxWarp prst="textNoShape">
              <a:avLst/>
            </a:prstTxWarp>
            <a:noAutofit/>
          </a:bodyPr>
          <a:lstStyle/>
          <a:p>
            <a:pPr algn="ctr"/>
            <a:endParaRPr lang="en-US" sz="1488"/>
          </a:p>
        </p:txBody>
      </p:sp>
      <p:sp>
        <p:nvSpPr>
          <p:cNvPr id="2" name="Title 1"/>
          <p:cNvSpPr>
            <a:spLocks noGrp="1"/>
          </p:cNvSpPr>
          <p:nvPr>
            <p:ph type="title" hasCustomPrompt="1"/>
          </p:nvPr>
        </p:nvSpPr>
        <p:spPr/>
        <p:txBody>
          <a:bodyPr/>
          <a:lstStyle>
            <a:lvl1pPr>
              <a:defRPr sz="2646">
                <a:solidFill>
                  <a:srgbClr val="1B2B51"/>
                </a:solidFill>
              </a:defRPr>
            </a:lvl1pPr>
          </a:lstStyle>
          <a:p>
            <a:r>
              <a:rPr lang="en-US" dirty="0"/>
              <a:t>TO Highlight a definition or concept</a:t>
            </a:r>
          </a:p>
        </p:txBody>
      </p:sp>
      <p:sp>
        <p:nvSpPr>
          <p:cNvPr id="11" name="Text Placeholder 10"/>
          <p:cNvSpPr>
            <a:spLocks noGrp="1"/>
          </p:cNvSpPr>
          <p:nvPr>
            <p:ph type="body" sz="quarter" idx="11"/>
          </p:nvPr>
        </p:nvSpPr>
        <p:spPr>
          <a:xfrm>
            <a:off x="1275259" y="4031843"/>
            <a:ext cx="7476464" cy="2519893"/>
          </a:xfrm>
        </p:spPr>
        <p:txBody>
          <a:bodyPr>
            <a:normAutofit/>
          </a:bodyPr>
          <a:lstStyle>
            <a:lvl1pPr>
              <a:defRPr sz="2205"/>
            </a:lvl1pPr>
            <a:lvl2pPr>
              <a:defRPr sz="2205"/>
            </a:lvl2pPr>
            <a:lvl3pPr>
              <a:defRPr sz="2205"/>
            </a:lvl3pPr>
            <a:lvl4pPr>
              <a:defRPr sz="2205"/>
            </a:lvl4pPr>
            <a:lvl5pPr>
              <a:defRPr sz="220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8"/>
          <p:cNvSpPr>
            <a:spLocks noGrp="1"/>
          </p:cNvSpPr>
          <p:nvPr>
            <p:ph type="body" sz="quarter" idx="12" hasCustomPrompt="1"/>
          </p:nvPr>
        </p:nvSpPr>
        <p:spPr>
          <a:xfrm>
            <a:off x="1359836" y="2015913"/>
            <a:ext cx="7292702" cy="1763924"/>
          </a:xfrm>
        </p:spPr>
        <p:txBody>
          <a:bodyPr>
            <a:normAutofit/>
          </a:bodyPr>
          <a:lstStyle>
            <a:lvl1pPr marL="0" indent="0" algn="ctr">
              <a:buNone/>
              <a:defRPr sz="2646" cap="all" baseline="0">
                <a:solidFill>
                  <a:schemeClr val="bg1"/>
                </a:solidFill>
              </a:defRPr>
            </a:lvl1pPr>
          </a:lstStyle>
          <a:p>
            <a:pPr lvl="0"/>
            <a:r>
              <a:rPr lang="en-US" dirty="0"/>
              <a:t>Important Things</a:t>
            </a:r>
          </a:p>
        </p:txBody>
      </p:sp>
    </p:spTree>
    <p:extLst>
      <p:ext uri="{BB962C8B-B14F-4D97-AF65-F5344CB8AC3E}">
        <p14:creationId xmlns:p14="http://schemas.microsoft.com/office/powerpoint/2010/main" val="17082776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a:extLst>
              <a:ext uri="{FF2B5EF4-FFF2-40B4-BE49-F238E27FC236}">
                <a16:creationId xmlns:a16="http://schemas.microsoft.com/office/drawing/2014/main" id="{3AAA098E-16D9-412F-AA9F-3C8515C3BECC}"/>
              </a:ext>
            </a:extLst>
          </p:cNvPr>
          <p:cNvSpPr>
            <a:spLocks noGrp="1"/>
          </p:cNvSpPr>
          <p:nvPr>
            <p:ph type="dt" sz="half" idx="10"/>
          </p:nvPr>
        </p:nvSpPr>
        <p:spPr/>
        <p:txBody>
          <a:bodyPr/>
          <a:lstStyle>
            <a:lvl1pPr>
              <a:defRPr/>
            </a:lvl1pPr>
          </a:lstStyle>
          <a:p>
            <a:pPr>
              <a:defRPr/>
            </a:pPr>
            <a:endParaRPr lang="en-GB"/>
          </a:p>
        </p:txBody>
      </p:sp>
      <p:sp>
        <p:nvSpPr>
          <p:cNvPr id="5" name="Footer Placeholder 4">
            <a:extLst>
              <a:ext uri="{FF2B5EF4-FFF2-40B4-BE49-F238E27FC236}">
                <a16:creationId xmlns:a16="http://schemas.microsoft.com/office/drawing/2014/main" id="{85B91584-9F63-4193-A510-1A4119E39023}"/>
              </a:ext>
            </a:extLst>
          </p:cNvPr>
          <p:cNvSpPr>
            <a:spLocks noGrp="1"/>
          </p:cNvSpPr>
          <p:nvPr>
            <p:ph type="ftr" sz="quarter" idx="11"/>
          </p:nvPr>
        </p:nvSpPr>
        <p:spPr/>
        <p:txBody>
          <a:bodyPr/>
          <a:lstStyle>
            <a:lvl1pPr>
              <a:defRPr/>
            </a:lvl1pPr>
          </a:lstStyle>
          <a:p>
            <a:pPr>
              <a:defRPr/>
            </a:pPr>
            <a:endParaRPr lang="en-GB"/>
          </a:p>
        </p:txBody>
      </p:sp>
      <p:sp>
        <p:nvSpPr>
          <p:cNvPr id="6" name="Slide Number Placeholder 5">
            <a:extLst>
              <a:ext uri="{FF2B5EF4-FFF2-40B4-BE49-F238E27FC236}">
                <a16:creationId xmlns:a16="http://schemas.microsoft.com/office/drawing/2014/main" id="{2D4E3E82-2895-4504-9057-8AE7C582ECBE}"/>
              </a:ext>
            </a:extLst>
          </p:cNvPr>
          <p:cNvSpPr>
            <a:spLocks noGrp="1"/>
          </p:cNvSpPr>
          <p:nvPr>
            <p:ph type="sldNum" sz="quarter" idx="12"/>
          </p:nvPr>
        </p:nvSpPr>
        <p:spPr/>
        <p:txBody>
          <a:bodyPr/>
          <a:lstStyle>
            <a:lvl1pPr>
              <a:defRPr/>
            </a:lvl1pPr>
          </a:lstStyle>
          <a:p>
            <a:pPr>
              <a:defRPr/>
            </a:pPr>
            <a:fld id="{3C826AA6-253B-466D-96E0-FE4F89E86B28}" type="slidenum">
              <a:rPr lang="en-GB" altLang="en-US"/>
              <a:pPr>
                <a:defRPr/>
              </a:pPr>
              <a:t>‹#›</a:t>
            </a:fld>
            <a:endParaRPr lang="en-GB" altLang="en-US"/>
          </a:p>
        </p:txBody>
      </p:sp>
    </p:spTree>
    <p:extLst>
      <p:ext uri="{BB962C8B-B14F-4D97-AF65-F5344CB8AC3E}">
        <p14:creationId xmlns:p14="http://schemas.microsoft.com/office/powerpoint/2010/main" val="12275460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with Picture">
    <p:spTree>
      <p:nvGrpSpPr>
        <p:cNvPr id="1" name=""/>
        <p:cNvGrpSpPr/>
        <p:nvPr/>
      </p:nvGrpSpPr>
      <p:grpSpPr>
        <a:xfrm>
          <a:off x="0" y="0"/>
          <a:ext cx="0" cy="0"/>
          <a:chOff x="0" y="0"/>
          <a:chExt cx="0" cy="0"/>
        </a:xfrm>
      </p:grpSpPr>
      <p:sp>
        <p:nvSpPr>
          <p:cNvPr id="2" name="Title 1"/>
          <p:cNvSpPr>
            <a:spLocks noGrp="1"/>
          </p:cNvSpPr>
          <p:nvPr>
            <p:ph type="ctrTitle"/>
          </p:nvPr>
        </p:nvSpPr>
        <p:spPr>
          <a:xfrm>
            <a:off x="400776" y="3695843"/>
            <a:ext cx="9279075" cy="1620430"/>
          </a:xfrm>
        </p:spPr>
        <p:txBody>
          <a:bodyPr/>
          <a:lstStyle/>
          <a:p>
            <a:r>
              <a:rPr lang="en-US"/>
              <a:t>Click to edit Master title style</a:t>
            </a:r>
            <a:endParaRPr/>
          </a:p>
        </p:txBody>
      </p:sp>
      <p:sp>
        <p:nvSpPr>
          <p:cNvPr id="3" name="Subtitle 2"/>
          <p:cNvSpPr>
            <a:spLocks noGrp="1"/>
          </p:cNvSpPr>
          <p:nvPr>
            <p:ph type="subTitle" idx="1"/>
          </p:nvPr>
        </p:nvSpPr>
        <p:spPr>
          <a:xfrm>
            <a:off x="400776" y="5259176"/>
            <a:ext cx="9279075" cy="1072190"/>
          </a:xfrm>
        </p:spPr>
        <p:txBody>
          <a:bodyPr>
            <a:normAutofit/>
          </a:bodyPr>
          <a:lstStyle>
            <a:lvl1pPr marL="0" indent="0" algn="ctr">
              <a:spcBef>
                <a:spcPts val="331"/>
              </a:spcBef>
              <a:buNone/>
              <a:defRPr sz="2000">
                <a:solidFill>
                  <a:schemeClr val="tx1">
                    <a:tint val="75000"/>
                  </a:schemeClr>
                </a:solidFill>
              </a:defRPr>
            </a:lvl1pPr>
            <a:lvl2pPr marL="503972" indent="0" algn="ctr">
              <a:buNone/>
              <a:defRPr>
                <a:solidFill>
                  <a:schemeClr val="tx1">
                    <a:tint val="75000"/>
                  </a:schemeClr>
                </a:solidFill>
              </a:defRPr>
            </a:lvl2pPr>
            <a:lvl3pPr marL="1007943" indent="0" algn="ctr">
              <a:buNone/>
              <a:defRPr>
                <a:solidFill>
                  <a:schemeClr val="tx1">
                    <a:tint val="75000"/>
                  </a:schemeClr>
                </a:solidFill>
              </a:defRPr>
            </a:lvl3pPr>
            <a:lvl4pPr marL="1511915" indent="0" algn="ctr">
              <a:buNone/>
              <a:defRPr>
                <a:solidFill>
                  <a:schemeClr val="tx1">
                    <a:tint val="75000"/>
                  </a:schemeClr>
                </a:solidFill>
              </a:defRPr>
            </a:lvl4pPr>
            <a:lvl5pPr marL="2015886" indent="0" algn="ctr">
              <a:buNone/>
              <a:defRPr>
                <a:solidFill>
                  <a:schemeClr val="tx1">
                    <a:tint val="75000"/>
                  </a:schemeClr>
                </a:solidFill>
              </a:defRPr>
            </a:lvl5pPr>
            <a:lvl6pPr marL="2519858" indent="0" algn="ctr">
              <a:buNone/>
              <a:defRPr>
                <a:solidFill>
                  <a:schemeClr val="tx1">
                    <a:tint val="75000"/>
                  </a:schemeClr>
                </a:solidFill>
              </a:defRPr>
            </a:lvl6pPr>
            <a:lvl7pPr marL="3023829" indent="0" algn="ctr">
              <a:buNone/>
              <a:defRPr>
                <a:solidFill>
                  <a:schemeClr val="tx1">
                    <a:tint val="75000"/>
                  </a:schemeClr>
                </a:solidFill>
              </a:defRPr>
            </a:lvl7pPr>
            <a:lvl8pPr marL="3527801" indent="0" algn="ctr">
              <a:buNone/>
              <a:defRPr>
                <a:solidFill>
                  <a:schemeClr val="tx1">
                    <a:tint val="75000"/>
                  </a:schemeClr>
                </a:solidFill>
              </a:defRPr>
            </a:lvl8pPr>
            <a:lvl9pPr marL="4031772" indent="0" algn="ctr">
              <a:buNone/>
              <a:defRPr>
                <a:solidFill>
                  <a:schemeClr val="tx1">
                    <a:tint val="75000"/>
                  </a:schemeClr>
                </a:solidFill>
              </a:defRPr>
            </a:lvl9pPr>
          </a:lstStyle>
          <a:p>
            <a:r>
              <a:rPr lang="en-US"/>
              <a:t>Click to edit Master subtitle style</a:t>
            </a:r>
            <a:endParaRPr/>
          </a:p>
        </p:txBody>
      </p:sp>
      <p:sp>
        <p:nvSpPr>
          <p:cNvPr id="9" name="Picture Placeholder 2"/>
          <p:cNvSpPr>
            <a:spLocks noGrp="1"/>
          </p:cNvSpPr>
          <p:nvPr>
            <p:ph type="pic" idx="13"/>
          </p:nvPr>
        </p:nvSpPr>
        <p:spPr>
          <a:xfrm>
            <a:off x="408980" y="400733"/>
            <a:ext cx="9262666" cy="3127115"/>
          </a:xfrm>
          <a:ln w="3175">
            <a:solidFill>
              <a:schemeClr val="bg1"/>
            </a:solidFill>
          </a:ln>
          <a:effectLst>
            <a:outerShdw blurRad="63500" sx="100500" sy="100500" algn="ctr" rotWithShape="0">
              <a:prstClr val="black">
                <a:alpha val="50000"/>
              </a:prstClr>
            </a:outerShdw>
          </a:effectLst>
        </p:spPr>
        <p:txBody>
          <a:bodyPr rtlCol="0">
            <a:normAutofit/>
          </a:bodyPr>
          <a:lstStyle>
            <a:lvl1pPr marL="0" indent="0">
              <a:buNone/>
              <a:defRPr sz="3500"/>
            </a:lvl1pPr>
            <a:lvl2pPr marL="503972" indent="0">
              <a:buNone/>
              <a:defRPr sz="3100"/>
            </a:lvl2pPr>
            <a:lvl3pPr marL="1007943" indent="0">
              <a:buNone/>
              <a:defRPr sz="2600"/>
            </a:lvl3pPr>
            <a:lvl4pPr marL="1511915" indent="0">
              <a:buNone/>
              <a:defRPr sz="2200"/>
            </a:lvl4pPr>
            <a:lvl5pPr marL="2015886" indent="0">
              <a:buNone/>
              <a:defRPr sz="2200"/>
            </a:lvl5pPr>
            <a:lvl6pPr marL="2519858" indent="0">
              <a:buNone/>
              <a:defRPr sz="2200"/>
            </a:lvl6pPr>
            <a:lvl7pPr marL="3023829" indent="0">
              <a:buNone/>
              <a:defRPr sz="2200"/>
            </a:lvl7pPr>
            <a:lvl8pPr marL="3527801" indent="0">
              <a:buNone/>
              <a:defRPr sz="2200"/>
            </a:lvl8pPr>
            <a:lvl9pPr marL="4031772" indent="0">
              <a:buNone/>
              <a:defRPr sz="2200"/>
            </a:lvl9pPr>
          </a:lstStyle>
          <a:p>
            <a:pPr lvl="0"/>
            <a:r>
              <a:rPr lang="en-US" noProof="0"/>
              <a:t>Click icon to add picture</a:t>
            </a:r>
            <a:endParaRPr noProof="0"/>
          </a:p>
        </p:txBody>
      </p:sp>
      <p:sp>
        <p:nvSpPr>
          <p:cNvPr id="5" name="Date Placeholder 3">
            <a:extLst>
              <a:ext uri="{FF2B5EF4-FFF2-40B4-BE49-F238E27FC236}">
                <a16:creationId xmlns:a16="http://schemas.microsoft.com/office/drawing/2014/main" id="{5A7A8FFB-0818-4D0B-901C-D4EE32B5E1B9}"/>
              </a:ext>
            </a:extLst>
          </p:cNvPr>
          <p:cNvSpPr>
            <a:spLocks noGrp="1"/>
          </p:cNvSpPr>
          <p:nvPr>
            <p:ph type="dt" sz="half" idx="14"/>
          </p:nvPr>
        </p:nvSpPr>
        <p:spPr/>
        <p:txBody>
          <a:bodyPr/>
          <a:lstStyle>
            <a:lvl1pPr>
              <a:defRPr/>
            </a:lvl1pPr>
          </a:lstStyle>
          <a:p>
            <a:pPr>
              <a:defRPr/>
            </a:pPr>
            <a:endParaRPr lang="en-GB"/>
          </a:p>
        </p:txBody>
      </p:sp>
      <p:sp>
        <p:nvSpPr>
          <p:cNvPr id="6" name="Footer Placeholder 4">
            <a:extLst>
              <a:ext uri="{FF2B5EF4-FFF2-40B4-BE49-F238E27FC236}">
                <a16:creationId xmlns:a16="http://schemas.microsoft.com/office/drawing/2014/main" id="{E9F0BC9E-AA2A-4875-B33F-7A842B77DFDA}"/>
              </a:ext>
            </a:extLst>
          </p:cNvPr>
          <p:cNvSpPr>
            <a:spLocks noGrp="1"/>
          </p:cNvSpPr>
          <p:nvPr>
            <p:ph type="ftr" sz="quarter" idx="15"/>
          </p:nvPr>
        </p:nvSpPr>
        <p:spPr/>
        <p:txBody>
          <a:bodyPr/>
          <a:lstStyle>
            <a:lvl1pPr>
              <a:defRPr/>
            </a:lvl1pPr>
          </a:lstStyle>
          <a:p>
            <a:pPr>
              <a:defRPr/>
            </a:pPr>
            <a:endParaRPr lang="en-GB"/>
          </a:p>
        </p:txBody>
      </p:sp>
      <p:sp>
        <p:nvSpPr>
          <p:cNvPr id="7" name="Slide Number Placeholder 5">
            <a:extLst>
              <a:ext uri="{FF2B5EF4-FFF2-40B4-BE49-F238E27FC236}">
                <a16:creationId xmlns:a16="http://schemas.microsoft.com/office/drawing/2014/main" id="{38C67443-4E65-430E-9876-7CD50119D942}"/>
              </a:ext>
            </a:extLst>
          </p:cNvPr>
          <p:cNvSpPr>
            <a:spLocks noGrp="1"/>
          </p:cNvSpPr>
          <p:nvPr>
            <p:ph type="sldNum" sz="quarter" idx="16"/>
          </p:nvPr>
        </p:nvSpPr>
        <p:spPr/>
        <p:txBody>
          <a:bodyPr/>
          <a:lstStyle>
            <a:lvl1pPr>
              <a:defRPr/>
            </a:lvl1pPr>
          </a:lstStyle>
          <a:p>
            <a:pPr>
              <a:defRPr/>
            </a:pPr>
            <a:fld id="{B4FD6A33-06CE-4B87-93B4-9ABC25CE5746}" type="slidenum">
              <a:rPr lang="en-GB" altLang="en-US"/>
              <a:pPr>
                <a:defRPr/>
              </a:pPr>
              <a:t>‹#›</a:t>
            </a:fld>
            <a:endParaRPr lang="en-GB" altLang="en-US"/>
          </a:p>
        </p:txBody>
      </p:sp>
    </p:spTree>
    <p:extLst>
      <p:ext uri="{BB962C8B-B14F-4D97-AF65-F5344CB8AC3E}">
        <p14:creationId xmlns:p14="http://schemas.microsoft.com/office/powerpoint/2010/main" val="14069757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5538" y="2649022"/>
            <a:ext cx="8881801" cy="1501435"/>
          </a:xfrm>
        </p:spPr>
        <p:txBody>
          <a:bodyPr/>
          <a:lstStyle>
            <a:lvl1pPr algn="ctr">
              <a:defRPr sz="5100" b="0" cap="none" baseline="0"/>
            </a:lvl1pPr>
          </a:lstStyle>
          <a:p>
            <a:r>
              <a:rPr lang="en-US"/>
              <a:t>Click to edit Master title style</a:t>
            </a:r>
            <a:endParaRPr/>
          </a:p>
        </p:txBody>
      </p:sp>
      <p:sp>
        <p:nvSpPr>
          <p:cNvPr id="3" name="Text Placeholder 2"/>
          <p:cNvSpPr>
            <a:spLocks noGrp="1"/>
          </p:cNvSpPr>
          <p:nvPr>
            <p:ph type="body" idx="1"/>
          </p:nvPr>
        </p:nvSpPr>
        <p:spPr>
          <a:xfrm>
            <a:off x="605538" y="4118254"/>
            <a:ext cx="8881801" cy="1653678"/>
          </a:xfrm>
        </p:spPr>
        <p:txBody>
          <a:bodyPr>
            <a:normAutofit/>
          </a:bodyPr>
          <a:lstStyle>
            <a:lvl1pPr marL="0" indent="0" algn="ctr">
              <a:spcBef>
                <a:spcPts val="331"/>
              </a:spcBef>
              <a:buNone/>
              <a:defRPr sz="2000">
                <a:solidFill>
                  <a:schemeClr val="tx1">
                    <a:tint val="75000"/>
                  </a:schemeClr>
                </a:solidFill>
              </a:defRPr>
            </a:lvl1pPr>
            <a:lvl2pPr marL="503972" indent="0">
              <a:buNone/>
              <a:defRPr sz="2000">
                <a:solidFill>
                  <a:schemeClr val="tx1">
                    <a:tint val="75000"/>
                  </a:schemeClr>
                </a:solidFill>
              </a:defRPr>
            </a:lvl2pPr>
            <a:lvl3pPr marL="1007943" indent="0">
              <a:buNone/>
              <a:defRPr sz="1800">
                <a:solidFill>
                  <a:schemeClr val="tx1">
                    <a:tint val="75000"/>
                  </a:schemeClr>
                </a:solidFill>
              </a:defRPr>
            </a:lvl3pPr>
            <a:lvl4pPr marL="1511915" indent="0">
              <a:buNone/>
              <a:defRPr sz="1500">
                <a:solidFill>
                  <a:schemeClr val="tx1">
                    <a:tint val="75000"/>
                  </a:schemeClr>
                </a:solidFill>
              </a:defRPr>
            </a:lvl4pPr>
            <a:lvl5pPr marL="2015886" indent="0">
              <a:buNone/>
              <a:defRPr sz="1500">
                <a:solidFill>
                  <a:schemeClr val="tx1">
                    <a:tint val="75000"/>
                  </a:schemeClr>
                </a:solidFill>
              </a:defRPr>
            </a:lvl5pPr>
            <a:lvl6pPr marL="2519858" indent="0">
              <a:buNone/>
              <a:defRPr sz="1500">
                <a:solidFill>
                  <a:schemeClr val="tx1">
                    <a:tint val="75000"/>
                  </a:schemeClr>
                </a:solidFill>
              </a:defRPr>
            </a:lvl6pPr>
            <a:lvl7pPr marL="3023829" indent="0">
              <a:buNone/>
              <a:defRPr sz="1500">
                <a:solidFill>
                  <a:schemeClr val="tx1">
                    <a:tint val="75000"/>
                  </a:schemeClr>
                </a:solidFill>
              </a:defRPr>
            </a:lvl7pPr>
            <a:lvl8pPr marL="3527801" indent="0">
              <a:buNone/>
              <a:defRPr sz="1500">
                <a:solidFill>
                  <a:schemeClr val="tx1">
                    <a:tint val="75000"/>
                  </a:schemeClr>
                </a:solidFill>
              </a:defRPr>
            </a:lvl8pPr>
            <a:lvl9pPr marL="4031772" indent="0">
              <a:buNone/>
              <a:defRPr sz="15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AAFF7C7-82BA-4F1B-9990-F144C8DBDF45}"/>
              </a:ext>
            </a:extLst>
          </p:cNvPr>
          <p:cNvSpPr>
            <a:spLocks noGrp="1"/>
          </p:cNvSpPr>
          <p:nvPr>
            <p:ph type="dt" sz="half" idx="10"/>
          </p:nvPr>
        </p:nvSpPr>
        <p:spPr/>
        <p:txBody>
          <a:bodyPr/>
          <a:lstStyle>
            <a:lvl1pPr>
              <a:defRPr/>
            </a:lvl1pPr>
          </a:lstStyle>
          <a:p>
            <a:pPr>
              <a:defRPr/>
            </a:pPr>
            <a:endParaRPr lang="en-GB"/>
          </a:p>
        </p:txBody>
      </p:sp>
      <p:sp>
        <p:nvSpPr>
          <p:cNvPr id="5" name="Footer Placeholder 4">
            <a:extLst>
              <a:ext uri="{FF2B5EF4-FFF2-40B4-BE49-F238E27FC236}">
                <a16:creationId xmlns:a16="http://schemas.microsoft.com/office/drawing/2014/main" id="{0576746D-2CAB-4A2F-BEF9-4AD5A257D9F6}"/>
              </a:ext>
            </a:extLst>
          </p:cNvPr>
          <p:cNvSpPr>
            <a:spLocks noGrp="1"/>
          </p:cNvSpPr>
          <p:nvPr>
            <p:ph type="ftr" sz="quarter" idx="11"/>
          </p:nvPr>
        </p:nvSpPr>
        <p:spPr/>
        <p:txBody>
          <a:bodyPr/>
          <a:lstStyle>
            <a:lvl1pPr>
              <a:defRPr/>
            </a:lvl1pPr>
          </a:lstStyle>
          <a:p>
            <a:pPr>
              <a:defRPr/>
            </a:pPr>
            <a:endParaRPr lang="en-GB"/>
          </a:p>
        </p:txBody>
      </p:sp>
      <p:sp>
        <p:nvSpPr>
          <p:cNvPr id="6" name="Slide Number Placeholder 5">
            <a:extLst>
              <a:ext uri="{FF2B5EF4-FFF2-40B4-BE49-F238E27FC236}">
                <a16:creationId xmlns:a16="http://schemas.microsoft.com/office/drawing/2014/main" id="{AF185811-C648-4AAA-B2CC-E3832A09142F}"/>
              </a:ext>
            </a:extLst>
          </p:cNvPr>
          <p:cNvSpPr>
            <a:spLocks noGrp="1"/>
          </p:cNvSpPr>
          <p:nvPr>
            <p:ph type="sldNum" sz="quarter" idx="12"/>
          </p:nvPr>
        </p:nvSpPr>
        <p:spPr/>
        <p:txBody>
          <a:bodyPr/>
          <a:lstStyle>
            <a:lvl1pPr>
              <a:defRPr/>
            </a:lvl1pPr>
          </a:lstStyle>
          <a:p>
            <a:pPr>
              <a:defRPr/>
            </a:pPr>
            <a:fld id="{041CE8CD-C920-4B96-9B2A-638823584A05}" type="slidenum">
              <a:rPr lang="en-GB" altLang="en-US"/>
              <a:pPr>
                <a:defRPr/>
              </a:pPr>
              <a:t>‹#›</a:t>
            </a:fld>
            <a:endParaRPr lang="en-GB" altLang="en-US"/>
          </a:p>
        </p:txBody>
      </p:sp>
    </p:spTree>
    <p:extLst>
      <p:ext uri="{BB962C8B-B14F-4D97-AF65-F5344CB8AC3E}">
        <p14:creationId xmlns:p14="http://schemas.microsoft.com/office/powerpoint/2010/main" val="17735515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5537" y="118583"/>
            <a:ext cx="8866051" cy="1473746"/>
          </a:xfrm>
        </p:spPr>
        <p:txBody>
          <a:bodyPr/>
          <a:lstStyle/>
          <a:p>
            <a:r>
              <a:rPr lang="en-US"/>
              <a:t>Click to edit Master title style</a:t>
            </a:r>
            <a:endParaRPr/>
          </a:p>
        </p:txBody>
      </p:sp>
      <p:sp>
        <p:nvSpPr>
          <p:cNvPr id="3" name="Content Placeholder 2"/>
          <p:cNvSpPr>
            <a:spLocks noGrp="1"/>
          </p:cNvSpPr>
          <p:nvPr>
            <p:ph sz="half" idx="1"/>
          </p:nvPr>
        </p:nvSpPr>
        <p:spPr>
          <a:xfrm>
            <a:off x="605537" y="1763925"/>
            <a:ext cx="4233863" cy="4787794"/>
          </a:xfrm>
        </p:spPr>
        <p:txBody>
          <a:bodyPr>
            <a:normAutofit/>
          </a:bodyPr>
          <a:lstStyle>
            <a:lvl1pPr>
              <a:spcBef>
                <a:spcPts val="1764"/>
              </a:spcBef>
              <a:defRPr sz="2200"/>
            </a:lvl1pPr>
            <a:lvl2pPr>
              <a:defRPr sz="20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5237726" y="1763925"/>
            <a:ext cx="4233863" cy="4787794"/>
          </a:xfrm>
        </p:spPr>
        <p:txBody>
          <a:bodyPr>
            <a:normAutofit/>
          </a:bodyPr>
          <a:lstStyle>
            <a:lvl1pPr>
              <a:spcBef>
                <a:spcPts val="1764"/>
              </a:spcBef>
              <a:defRPr sz="2200"/>
            </a:lvl1pPr>
            <a:lvl2pPr>
              <a:defRPr sz="20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3">
            <a:extLst>
              <a:ext uri="{FF2B5EF4-FFF2-40B4-BE49-F238E27FC236}">
                <a16:creationId xmlns:a16="http://schemas.microsoft.com/office/drawing/2014/main" id="{04F00BF3-8EF0-45BC-8DCD-280CCE7D6B09}"/>
              </a:ext>
            </a:extLst>
          </p:cNvPr>
          <p:cNvSpPr>
            <a:spLocks noGrp="1"/>
          </p:cNvSpPr>
          <p:nvPr>
            <p:ph type="dt" sz="half" idx="10"/>
          </p:nvPr>
        </p:nvSpPr>
        <p:spPr/>
        <p:txBody>
          <a:bodyPr/>
          <a:lstStyle>
            <a:lvl1pPr>
              <a:defRPr/>
            </a:lvl1pPr>
          </a:lstStyle>
          <a:p>
            <a:pPr>
              <a:defRPr/>
            </a:pPr>
            <a:endParaRPr lang="en-GB"/>
          </a:p>
        </p:txBody>
      </p:sp>
      <p:sp>
        <p:nvSpPr>
          <p:cNvPr id="6" name="Footer Placeholder 4">
            <a:extLst>
              <a:ext uri="{FF2B5EF4-FFF2-40B4-BE49-F238E27FC236}">
                <a16:creationId xmlns:a16="http://schemas.microsoft.com/office/drawing/2014/main" id="{9B74617E-D2D2-47E8-B08C-F90FC3FBB1E9}"/>
              </a:ext>
            </a:extLst>
          </p:cNvPr>
          <p:cNvSpPr>
            <a:spLocks noGrp="1"/>
          </p:cNvSpPr>
          <p:nvPr>
            <p:ph type="ftr" sz="quarter" idx="11"/>
          </p:nvPr>
        </p:nvSpPr>
        <p:spPr/>
        <p:txBody>
          <a:bodyPr/>
          <a:lstStyle>
            <a:lvl1pPr>
              <a:defRPr/>
            </a:lvl1pPr>
          </a:lstStyle>
          <a:p>
            <a:pPr>
              <a:defRPr/>
            </a:pPr>
            <a:endParaRPr lang="en-GB"/>
          </a:p>
        </p:txBody>
      </p:sp>
      <p:sp>
        <p:nvSpPr>
          <p:cNvPr id="7" name="Slide Number Placeholder 5">
            <a:extLst>
              <a:ext uri="{FF2B5EF4-FFF2-40B4-BE49-F238E27FC236}">
                <a16:creationId xmlns:a16="http://schemas.microsoft.com/office/drawing/2014/main" id="{09675CDD-8BCB-4D0D-B995-660546C5981C}"/>
              </a:ext>
            </a:extLst>
          </p:cNvPr>
          <p:cNvSpPr>
            <a:spLocks noGrp="1"/>
          </p:cNvSpPr>
          <p:nvPr>
            <p:ph type="sldNum" sz="quarter" idx="12"/>
          </p:nvPr>
        </p:nvSpPr>
        <p:spPr/>
        <p:txBody>
          <a:bodyPr/>
          <a:lstStyle>
            <a:lvl1pPr>
              <a:defRPr/>
            </a:lvl1pPr>
          </a:lstStyle>
          <a:p>
            <a:pPr>
              <a:defRPr/>
            </a:pPr>
            <a:fld id="{FA321B50-92F4-49E2-ADAE-E6399CBFF632}" type="slidenum">
              <a:rPr lang="en-GB" altLang="en-US"/>
              <a:pPr>
                <a:defRPr/>
              </a:pPr>
              <a:t>‹#›</a:t>
            </a:fld>
            <a:endParaRPr lang="en-GB" altLang="en-US"/>
          </a:p>
        </p:txBody>
      </p:sp>
    </p:spTree>
    <p:extLst>
      <p:ext uri="{BB962C8B-B14F-4D97-AF65-F5344CB8AC3E}">
        <p14:creationId xmlns:p14="http://schemas.microsoft.com/office/powerpoint/2010/main" val="31455780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5536" y="118583"/>
            <a:ext cx="8866051" cy="1473746"/>
          </a:xfrm>
        </p:spPr>
        <p:txBody>
          <a:bodyPr/>
          <a:lstStyle>
            <a:lvl1pPr>
              <a:defRPr/>
            </a:lvl1pPr>
          </a:lstStyle>
          <a:p>
            <a:r>
              <a:rPr lang="en-US"/>
              <a:t>Click to edit Master title style</a:t>
            </a:r>
            <a:endParaRPr/>
          </a:p>
        </p:txBody>
      </p:sp>
      <p:sp>
        <p:nvSpPr>
          <p:cNvPr id="3" name="Text Placeholder 2"/>
          <p:cNvSpPr>
            <a:spLocks noGrp="1"/>
          </p:cNvSpPr>
          <p:nvPr>
            <p:ph type="body" idx="1"/>
          </p:nvPr>
        </p:nvSpPr>
        <p:spPr>
          <a:xfrm>
            <a:off x="605536" y="1601911"/>
            <a:ext cx="4233863" cy="827714"/>
          </a:xfrm>
        </p:spPr>
        <p:txBody>
          <a:bodyPr anchor="b">
            <a:noAutofit/>
          </a:bodyPr>
          <a:lstStyle>
            <a:lvl1pPr marL="0" indent="0" algn="ctr">
              <a:spcBef>
                <a:spcPts val="0"/>
              </a:spcBef>
              <a:buNone/>
              <a:defRPr sz="2600" b="0">
                <a:solidFill>
                  <a:schemeClr val="accent1">
                    <a:lumMod val="60000"/>
                    <a:lumOff val="40000"/>
                  </a:schemeClr>
                </a:solidFill>
              </a:defRPr>
            </a:lvl1pPr>
            <a:lvl2pPr marL="503972" indent="0">
              <a:buNone/>
              <a:defRPr sz="2200" b="1"/>
            </a:lvl2pPr>
            <a:lvl3pPr marL="1007943" indent="0">
              <a:buNone/>
              <a:defRPr sz="2000" b="1"/>
            </a:lvl3pPr>
            <a:lvl4pPr marL="1511915" indent="0">
              <a:buNone/>
              <a:defRPr sz="1800" b="1"/>
            </a:lvl4pPr>
            <a:lvl5pPr marL="2015886" indent="0">
              <a:buNone/>
              <a:defRPr sz="1800" b="1"/>
            </a:lvl5pPr>
            <a:lvl6pPr marL="2519858" indent="0">
              <a:buNone/>
              <a:defRPr sz="1800" b="1"/>
            </a:lvl6pPr>
            <a:lvl7pPr marL="3023829" indent="0">
              <a:buNone/>
              <a:defRPr sz="1800" b="1"/>
            </a:lvl7pPr>
            <a:lvl8pPr marL="3527801" indent="0">
              <a:buNone/>
              <a:defRPr sz="1800" b="1"/>
            </a:lvl8pPr>
            <a:lvl9pPr marL="4031772" indent="0">
              <a:buNone/>
              <a:defRPr sz="1800" b="1"/>
            </a:lvl9pPr>
          </a:lstStyle>
          <a:p>
            <a:pPr lvl="0"/>
            <a:r>
              <a:rPr lang="en-US"/>
              <a:t>Click to edit Master text styles</a:t>
            </a:r>
          </a:p>
        </p:txBody>
      </p:sp>
      <p:sp>
        <p:nvSpPr>
          <p:cNvPr id="4" name="Content Placeholder 3"/>
          <p:cNvSpPr>
            <a:spLocks noGrp="1"/>
          </p:cNvSpPr>
          <p:nvPr>
            <p:ph sz="half" idx="2"/>
          </p:nvPr>
        </p:nvSpPr>
        <p:spPr>
          <a:xfrm>
            <a:off x="605536" y="2587591"/>
            <a:ext cx="4233863" cy="3964128"/>
          </a:xfrm>
        </p:spPr>
        <p:txBody>
          <a:bodyPr>
            <a:normAutofit/>
          </a:bodyPr>
          <a:lstStyle>
            <a:lvl1pPr>
              <a:spcBef>
                <a:spcPts val="1764"/>
              </a:spcBef>
              <a:defRPr sz="22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5237724" y="1601911"/>
            <a:ext cx="4233863" cy="827714"/>
          </a:xfrm>
        </p:spPr>
        <p:txBody>
          <a:bodyPr anchor="b">
            <a:noAutofit/>
          </a:bodyPr>
          <a:lstStyle>
            <a:lvl1pPr marL="0" indent="0" algn="ctr">
              <a:spcBef>
                <a:spcPts val="0"/>
              </a:spcBef>
              <a:buNone/>
              <a:defRPr sz="2600" b="0">
                <a:solidFill>
                  <a:schemeClr val="accent1">
                    <a:lumMod val="60000"/>
                    <a:lumOff val="40000"/>
                  </a:schemeClr>
                </a:solidFill>
              </a:defRPr>
            </a:lvl1pPr>
            <a:lvl2pPr marL="503972" indent="0">
              <a:buNone/>
              <a:defRPr sz="2200" b="1"/>
            </a:lvl2pPr>
            <a:lvl3pPr marL="1007943" indent="0">
              <a:buNone/>
              <a:defRPr sz="2000" b="1"/>
            </a:lvl3pPr>
            <a:lvl4pPr marL="1511915" indent="0">
              <a:buNone/>
              <a:defRPr sz="1800" b="1"/>
            </a:lvl4pPr>
            <a:lvl5pPr marL="2015886" indent="0">
              <a:buNone/>
              <a:defRPr sz="1800" b="1"/>
            </a:lvl5pPr>
            <a:lvl6pPr marL="2519858" indent="0">
              <a:buNone/>
              <a:defRPr sz="1800" b="1"/>
            </a:lvl6pPr>
            <a:lvl7pPr marL="3023829" indent="0">
              <a:buNone/>
              <a:defRPr sz="1800" b="1"/>
            </a:lvl7pPr>
            <a:lvl8pPr marL="3527801" indent="0">
              <a:buNone/>
              <a:defRPr sz="1800" b="1"/>
            </a:lvl8pPr>
            <a:lvl9pPr marL="4031772" indent="0">
              <a:buNone/>
              <a:defRPr sz="1800" b="1"/>
            </a:lvl9pPr>
          </a:lstStyle>
          <a:p>
            <a:pPr lvl="0"/>
            <a:r>
              <a:rPr lang="en-US"/>
              <a:t>Click to edit Master text styles</a:t>
            </a:r>
          </a:p>
        </p:txBody>
      </p:sp>
      <p:sp>
        <p:nvSpPr>
          <p:cNvPr id="6" name="Content Placeholder 5"/>
          <p:cNvSpPr>
            <a:spLocks noGrp="1"/>
          </p:cNvSpPr>
          <p:nvPr>
            <p:ph sz="quarter" idx="4"/>
          </p:nvPr>
        </p:nvSpPr>
        <p:spPr>
          <a:xfrm>
            <a:off x="5237724" y="2587591"/>
            <a:ext cx="4233863" cy="3964128"/>
          </a:xfrm>
        </p:spPr>
        <p:txBody>
          <a:bodyPr>
            <a:normAutofit/>
          </a:bodyPr>
          <a:lstStyle>
            <a:lvl1pPr>
              <a:spcBef>
                <a:spcPts val="1764"/>
              </a:spcBef>
              <a:defRPr sz="22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7" name="Date Placeholder 3">
            <a:extLst>
              <a:ext uri="{FF2B5EF4-FFF2-40B4-BE49-F238E27FC236}">
                <a16:creationId xmlns:a16="http://schemas.microsoft.com/office/drawing/2014/main" id="{3D41C2D1-7EC1-42D0-8B8A-82E5AF6C0C9D}"/>
              </a:ext>
            </a:extLst>
          </p:cNvPr>
          <p:cNvSpPr>
            <a:spLocks noGrp="1"/>
          </p:cNvSpPr>
          <p:nvPr>
            <p:ph type="dt" sz="half" idx="10"/>
          </p:nvPr>
        </p:nvSpPr>
        <p:spPr/>
        <p:txBody>
          <a:bodyPr/>
          <a:lstStyle>
            <a:lvl1pPr>
              <a:defRPr/>
            </a:lvl1pPr>
          </a:lstStyle>
          <a:p>
            <a:pPr>
              <a:defRPr/>
            </a:pPr>
            <a:endParaRPr lang="en-GB"/>
          </a:p>
        </p:txBody>
      </p:sp>
      <p:sp>
        <p:nvSpPr>
          <p:cNvPr id="8" name="Footer Placeholder 4">
            <a:extLst>
              <a:ext uri="{FF2B5EF4-FFF2-40B4-BE49-F238E27FC236}">
                <a16:creationId xmlns:a16="http://schemas.microsoft.com/office/drawing/2014/main" id="{9EDD33F0-F081-4FC7-A80C-AAADA5409A65}"/>
              </a:ext>
            </a:extLst>
          </p:cNvPr>
          <p:cNvSpPr>
            <a:spLocks noGrp="1"/>
          </p:cNvSpPr>
          <p:nvPr>
            <p:ph type="ftr" sz="quarter" idx="11"/>
          </p:nvPr>
        </p:nvSpPr>
        <p:spPr/>
        <p:txBody>
          <a:bodyPr/>
          <a:lstStyle>
            <a:lvl1pPr>
              <a:defRPr/>
            </a:lvl1pPr>
          </a:lstStyle>
          <a:p>
            <a:pPr>
              <a:defRPr/>
            </a:pPr>
            <a:endParaRPr lang="en-GB"/>
          </a:p>
        </p:txBody>
      </p:sp>
      <p:sp>
        <p:nvSpPr>
          <p:cNvPr id="9" name="Slide Number Placeholder 5">
            <a:extLst>
              <a:ext uri="{FF2B5EF4-FFF2-40B4-BE49-F238E27FC236}">
                <a16:creationId xmlns:a16="http://schemas.microsoft.com/office/drawing/2014/main" id="{68592A80-A2C8-41D9-AACE-9BC8E11E80D5}"/>
              </a:ext>
            </a:extLst>
          </p:cNvPr>
          <p:cNvSpPr>
            <a:spLocks noGrp="1"/>
          </p:cNvSpPr>
          <p:nvPr>
            <p:ph type="sldNum" sz="quarter" idx="12"/>
          </p:nvPr>
        </p:nvSpPr>
        <p:spPr/>
        <p:txBody>
          <a:bodyPr/>
          <a:lstStyle>
            <a:lvl1pPr>
              <a:defRPr/>
            </a:lvl1pPr>
          </a:lstStyle>
          <a:p>
            <a:pPr>
              <a:defRPr/>
            </a:pPr>
            <a:fld id="{74AC82A3-91A5-4BEE-8BC9-41FE73EC5653}" type="slidenum">
              <a:rPr lang="en-GB" altLang="en-US"/>
              <a:pPr>
                <a:defRPr/>
              </a:pPr>
              <a:t>‹#›</a:t>
            </a:fld>
            <a:endParaRPr lang="en-GB" altLang="en-US"/>
          </a:p>
        </p:txBody>
      </p:sp>
    </p:spTree>
    <p:extLst>
      <p:ext uri="{BB962C8B-B14F-4D97-AF65-F5344CB8AC3E}">
        <p14:creationId xmlns:p14="http://schemas.microsoft.com/office/powerpoint/2010/main" val="32981175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Date Placeholder 3">
            <a:extLst>
              <a:ext uri="{FF2B5EF4-FFF2-40B4-BE49-F238E27FC236}">
                <a16:creationId xmlns:a16="http://schemas.microsoft.com/office/drawing/2014/main" id="{DC7553E4-7395-48E5-A627-6FF4D0CDA51B}"/>
              </a:ext>
            </a:extLst>
          </p:cNvPr>
          <p:cNvSpPr>
            <a:spLocks noGrp="1"/>
          </p:cNvSpPr>
          <p:nvPr>
            <p:ph type="dt" sz="half" idx="10"/>
          </p:nvPr>
        </p:nvSpPr>
        <p:spPr/>
        <p:txBody>
          <a:bodyPr/>
          <a:lstStyle>
            <a:lvl1pPr>
              <a:defRPr/>
            </a:lvl1pPr>
          </a:lstStyle>
          <a:p>
            <a:pPr>
              <a:defRPr/>
            </a:pPr>
            <a:endParaRPr lang="en-GB"/>
          </a:p>
        </p:txBody>
      </p:sp>
      <p:sp>
        <p:nvSpPr>
          <p:cNvPr id="4" name="Footer Placeholder 4">
            <a:extLst>
              <a:ext uri="{FF2B5EF4-FFF2-40B4-BE49-F238E27FC236}">
                <a16:creationId xmlns:a16="http://schemas.microsoft.com/office/drawing/2014/main" id="{C4E4B23F-F61D-4772-9480-55C6EED106E2}"/>
              </a:ext>
            </a:extLst>
          </p:cNvPr>
          <p:cNvSpPr>
            <a:spLocks noGrp="1"/>
          </p:cNvSpPr>
          <p:nvPr>
            <p:ph type="ftr" sz="quarter" idx="11"/>
          </p:nvPr>
        </p:nvSpPr>
        <p:spPr/>
        <p:txBody>
          <a:bodyPr/>
          <a:lstStyle>
            <a:lvl1pPr>
              <a:defRPr/>
            </a:lvl1pPr>
          </a:lstStyle>
          <a:p>
            <a:pPr>
              <a:defRPr/>
            </a:pPr>
            <a:endParaRPr lang="en-GB"/>
          </a:p>
        </p:txBody>
      </p:sp>
      <p:sp>
        <p:nvSpPr>
          <p:cNvPr id="5" name="Slide Number Placeholder 5">
            <a:extLst>
              <a:ext uri="{FF2B5EF4-FFF2-40B4-BE49-F238E27FC236}">
                <a16:creationId xmlns:a16="http://schemas.microsoft.com/office/drawing/2014/main" id="{B7FE3EFB-CC8F-498B-A1AE-A15707702341}"/>
              </a:ext>
            </a:extLst>
          </p:cNvPr>
          <p:cNvSpPr>
            <a:spLocks noGrp="1"/>
          </p:cNvSpPr>
          <p:nvPr>
            <p:ph type="sldNum" sz="quarter" idx="12"/>
          </p:nvPr>
        </p:nvSpPr>
        <p:spPr/>
        <p:txBody>
          <a:bodyPr/>
          <a:lstStyle>
            <a:lvl1pPr>
              <a:defRPr/>
            </a:lvl1pPr>
          </a:lstStyle>
          <a:p>
            <a:pPr>
              <a:defRPr/>
            </a:pPr>
            <a:fld id="{74E5981F-B6E5-47B6-9B59-FE6F7AFDB337}" type="slidenum">
              <a:rPr lang="en-GB" altLang="en-US"/>
              <a:pPr>
                <a:defRPr/>
              </a:pPr>
              <a:t>‹#›</a:t>
            </a:fld>
            <a:endParaRPr lang="en-GB" altLang="en-US"/>
          </a:p>
        </p:txBody>
      </p:sp>
    </p:spTree>
    <p:extLst>
      <p:ext uri="{BB962C8B-B14F-4D97-AF65-F5344CB8AC3E}">
        <p14:creationId xmlns:p14="http://schemas.microsoft.com/office/powerpoint/2010/main" val="2316043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97E5E645-BE30-4A25-8D75-D84E04D35C54}"/>
              </a:ext>
            </a:extLst>
          </p:cNvPr>
          <p:cNvSpPr>
            <a:spLocks noGrp="1"/>
          </p:cNvSpPr>
          <p:nvPr>
            <p:ph type="dt" sz="half" idx="10"/>
          </p:nvPr>
        </p:nvSpPr>
        <p:spPr/>
        <p:txBody>
          <a:bodyPr/>
          <a:lstStyle>
            <a:lvl1pPr>
              <a:defRPr/>
            </a:lvl1pPr>
          </a:lstStyle>
          <a:p>
            <a:pPr>
              <a:defRPr/>
            </a:pPr>
            <a:endParaRPr lang="en-GB"/>
          </a:p>
        </p:txBody>
      </p:sp>
      <p:sp>
        <p:nvSpPr>
          <p:cNvPr id="3" name="Footer Placeholder 4">
            <a:extLst>
              <a:ext uri="{FF2B5EF4-FFF2-40B4-BE49-F238E27FC236}">
                <a16:creationId xmlns:a16="http://schemas.microsoft.com/office/drawing/2014/main" id="{1BA38C93-6585-49F4-A217-6185FDFD8455}"/>
              </a:ext>
            </a:extLst>
          </p:cNvPr>
          <p:cNvSpPr>
            <a:spLocks noGrp="1"/>
          </p:cNvSpPr>
          <p:nvPr>
            <p:ph type="ftr" sz="quarter" idx="11"/>
          </p:nvPr>
        </p:nvSpPr>
        <p:spPr/>
        <p:txBody>
          <a:bodyPr/>
          <a:lstStyle>
            <a:lvl1pPr>
              <a:defRPr/>
            </a:lvl1pPr>
          </a:lstStyle>
          <a:p>
            <a:pPr>
              <a:defRPr/>
            </a:pPr>
            <a:endParaRPr lang="en-GB"/>
          </a:p>
        </p:txBody>
      </p:sp>
      <p:sp>
        <p:nvSpPr>
          <p:cNvPr id="4" name="Slide Number Placeholder 5">
            <a:extLst>
              <a:ext uri="{FF2B5EF4-FFF2-40B4-BE49-F238E27FC236}">
                <a16:creationId xmlns:a16="http://schemas.microsoft.com/office/drawing/2014/main" id="{2C467423-328C-4DED-9414-D968E01D2C3F}"/>
              </a:ext>
            </a:extLst>
          </p:cNvPr>
          <p:cNvSpPr>
            <a:spLocks noGrp="1"/>
          </p:cNvSpPr>
          <p:nvPr>
            <p:ph type="sldNum" sz="quarter" idx="12"/>
          </p:nvPr>
        </p:nvSpPr>
        <p:spPr/>
        <p:txBody>
          <a:bodyPr/>
          <a:lstStyle>
            <a:lvl1pPr>
              <a:defRPr/>
            </a:lvl1pPr>
          </a:lstStyle>
          <a:p>
            <a:pPr>
              <a:defRPr/>
            </a:pPr>
            <a:fld id="{64B99728-C594-49C4-8D4D-7C1A22DC1879}" type="slidenum">
              <a:rPr lang="en-GB" altLang="en-US"/>
              <a:pPr>
                <a:defRPr/>
              </a:pPr>
              <a:t>‹#›</a:t>
            </a:fld>
            <a:endParaRPr lang="en-GB" altLang="en-US"/>
          </a:p>
        </p:txBody>
      </p:sp>
    </p:spTree>
    <p:extLst>
      <p:ext uri="{BB962C8B-B14F-4D97-AF65-F5344CB8AC3E}">
        <p14:creationId xmlns:p14="http://schemas.microsoft.com/office/powerpoint/2010/main" val="15884790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8035" y="674476"/>
            <a:ext cx="4233863" cy="1280945"/>
          </a:xfrm>
        </p:spPr>
        <p:txBody>
          <a:bodyPr/>
          <a:lstStyle>
            <a:lvl1pPr algn="ctr">
              <a:defRPr sz="4000" b="0"/>
            </a:lvl1pPr>
          </a:lstStyle>
          <a:p>
            <a:r>
              <a:rPr lang="en-US"/>
              <a:t>Click to edit Master title style</a:t>
            </a:r>
            <a:endParaRPr/>
          </a:p>
        </p:txBody>
      </p:sp>
      <p:sp>
        <p:nvSpPr>
          <p:cNvPr id="3" name="Content Placeholder 2"/>
          <p:cNvSpPr>
            <a:spLocks noGrp="1"/>
          </p:cNvSpPr>
          <p:nvPr>
            <p:ph idx="1"/>
          </p:nvPr>
        </p:nvSpPr>
        <p:spPr>
          <a:xfrm>
            <a:off x="5228634" y="405982"/>
            <a:ext cx="4233863" cy="6145736"/>
          </a:xfrm>
        </p:spPr>
        <p:txBody>
          <a:bodyPr>
            <a:normAutofit/>
          </a:bodyPr>
          <a:lstStyle>
            <a:lvl1pPr>
              <a:spcBef>
                <a:spcPts val="2205"/>
              </a:spcBef>
              <a:defRPr sz="2400"/>
            </a:lvl1pPr>
            <a:lvl2pPr>
              <a:defRPr sz="2200"/>
            </a:lvl2pPr>
            <a:lvl3pPr>
              <a:defRPr sz="2000"/>
            </a:lvl3pPr>
            <a:lvl4pPr>
              <a:defRPr sz="2000"/>
            </a:lvl4pPr>
            <a:lvl5pPr>
              <a:defRPr sz="2000"/>
            </a:lvl5pPr>
            <a:lvl6pPr>
              <a:defRPr sz="2200"/>
            </a:lvl6pPr>
            <a:lvl7pPr>
              <a:defRPr sz="2200"/>
            </a:lvl7pPr>
            <a:lvl8pPr>
              <a:defRPr sz="2200"/>
            </a:lvl8pPr>
            <a:lvl9pPr>
              <a:defRPr sz="2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Text Placeholder 3"/>
          <p:cNvSpPr>
            <a:spLocks noGrp="1"/>
          </p:cNvSpPr>
          <p:nvPr>
            <p:ph type="body" sz="half" idx="2"/>
          </p:nvPr>
        </p:nvSpPr>
        <p:spPr>
          <a:xfrm>
            <a:off x="588035" y="1970780"/>
            <a:ext cx="4233863" cy="4100779"/>
          </a:xfrm>
        </p:spPr>
        <p:txBody>
          <a:bodyPr>
            <a:normAutofit/>
          </a:bodyPr>
          <a:lstStyle>
            <a:lvl1pPr marL="0" indent="0" algn="ctr">
              <a:buNone/>
              <a:defRPr sz="2000"/>
            </a:lvl1pPr>
            <a:lvl2pPr marL="503972" indent="0">
              <a:buNone/>
              <a:defRPr sz="1300"/>
            </a:lvl2pPr>
            <a:lvl3pPr marL="1007943" indent="0">
              <a:buNone/>
              <a:defRPr sz="1100"/>
            </a:lvl3pPr>
            <a:lvl4pPr marL="1511915" indent="0">
              <a:buNone/>
              <a:defRPr sz="1000"/>
            </a:lvl4pPr>
            <a:lvl5pPr marL="2015886" indent="0">
              <a:buNone/>
              <a:defRPr sz="1000"/>
            </a:lvl5pPr>
            <a:lvl6pPr marL="2519858" indent="0">
              <a:buNone/>
              <a:defRPr sz="1000"/>
            </a:lvl6pPr>
            <a:lvl7pPr marL="3023829" indent="0">
              <a:buNone/>
              <a:defRPr sz="1000"/>
            </a:lvl7pPr>
            <a:lvl8pPr marL="3527801" indent="0">
              <a:buNone/>
              <a:defRPr sz="1000"/>
            </a:lvl8pPr>
            <a:lvl9pPr marL="4031772" indent="0">
              <a:buNone/>
              <a:defRPr sz="1000"/>
            </a:lvl9pPr>
          </a:lstStyle>
          <a:p>
            <a:pPr lvl="0"/>
            <a:r>
              <a:rPr lang="en-US"/>
              <a:t>Click to edit Master text styles</a:t>
            </a:r>
          </a:p>
        </p:txBody>
      </p:sp>
      <p:sp>
        <p:nvSpPr>
          <p:cNvPr id="5" name="Date Placeholder 3">
            <a:extLst>
              <a:ext uri="{FF2B5EF4-FFF2-40B4-BE49-F238E27FC236}">
                <a16:creationId xmlns:a16="http://schemas.microsoft.com/office/drawing/2014/main" id="{04C89D9E-CB5E-4253-8E10-F3F8C6EECA96}"/>
              </a:ext>
            </a:extLst>
          </p:cNvPr>
          <p:cNvSpPr>
            <a:spLocks noGrp="1"/>
          </p:cNvSpPr>
          <p:nvPr>
            <p:ph type="dt" sz="half" idx="10"/>
          </p:nvPr>
        </p:nvSpPr>
        <p:spPr/>
        <p:txBody>
          <a:bodyPr/>
          <a:lstStyle>
            <a:lvl1pPr>
              <a:defRPr/>
            </a:lvl1pPr>
          </a:lstStyle>
          <a:p>
            <a:pPr>
              <a:defRPr/>
            </a:pPr>
            <a:endParaRPr lang="en-GB"/>
          </a:p>
        </p:txBody>
      </p:sp>
      <p:sp>
        <p:nvSpPr>
          <p:cNvPr id="6" name="Footer Placeholder 4">
            <a:extLst>
              <a:ext uri="{FF2B5EF4-FFF2-40B4-BE49-F238E27FC236}">
                <a16:creationId xmlns:a16="http://schemas.microsoft.com/office/drawing/2014/main" id="{8B1BCE78-872E-491E-A33F-860A6BF195D2}"/>
              </a:ext>
            </a:extLst>
          </p:cNvPr>
          <p:cNvSpPr>
            <a:spLocks noGrp="1"/>
          </p:cNvSpPr>
          <p:nvPr>
            <p:ph type="ftr" sz="quarter" idx="11"/>
          </p:nvPr>
        </p:nvSpPr>
        <p:spPr/>
        <p:txBody>
          <a:bodyPr/>
          <a:lstStyle>
            <a:lvl1pPr>
              <a:defRPr/>
            </a:lvl1pPr>
          </a:lstStyle>
          <a:p>
            <a:pPr>
              <a:defRPr/>
            </a:pPr>
            <a:endParaRPr lang="en-GB"/>
          </a:p>
        </p:txBody>
      </p:sp>
      <p:sp>
        <p:nvSpPr>
          <p:cNvPr id="7" name="Slide Number Placeholder 5">
            <a:extLst>
              <a:ext uri="{FF2B5EF4-FFF2-40B4-BE49-F238E27FC236}">
                <a16:creationId xmlns:a16="http://schemas.microsoft.com/office/drawing/2014/main" id="{A98F76A4-FE21-494F-BCF5-2803B6F74940}"/>
              </a:ext>
            </a:extLst>
          </p:cNvPr>
          <p:cNvSpPr>
            <a:spLocks noGrp="1"/>
          </p:cNvSpPr>
          <p:nvPr>
            <p:ph type="sldNum" sz="quarter" idx="12"/>
          </p:nvPr>
        </p:nvSpPr>
        <p:spPr/>
        <p:txBody>
          <a:bodyPr/>
          <a:lstStyle>
            <a:lvl1pPr>
              <a:defRPr/>
            </a:lvl1pPr>
          </a:lstStyle>
          <a:p>
            <a:pPr>
              <a:defRPr/>
            </a:pPr>
            <a:fld id="{CC138296-1113-4364-B146-F58E275490AD}" type="slidenum">
              <a:rPr lang="en-GB" altLang="en-US"/>
              <a:pPr>
                <a:defRPr/>
              </a:pPr>
              <a:t>‹#›</a:t>
            </a:fld>
            <a:endParaRPr lang="en-GB" altLang="en-US"/>
          </a:p>
        </p:txBody>
      </p:sp>
    </p:spTree>
    <p:extLst>
      <p:ext uri="{BB962C8B-B14F-4D97-AF65-F5344CB8AC3E}">
        <p14:creationId xmlns:p14="http://schemas.microsoft.com/office/powerpoint/2010/main" val="32592599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6"/>
          <a:srcRect/>
          <a:stretch>
            <a:fillRect/>
          </a:stretch>
        </a:blip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F93B83F0-FCD5-41E2-B30D-675EA9E25C45}"/>
              </a:ext>
            </a:extLst>
          </p:cNvPr>
          <p:cNvSpPr>
            <a:spLocks noGrp="1"/>
          </p:cNvSpPr>
          <p:nvPr>
            <p:ph type="title"/>
          </p:nvPr>
        </p:nvSpPr>
        <p:spPr bwMode="auto">
          <a:xfrm>
            <a:off x="604838" y="119063"/>
            <a:ext cx="8866187" cy="147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0794" tIns="50397" rIns="100794" bIns="50397" numCol="1" anchor="b" anchorCtr="0" compatLnSpc="1">
            <a:prstTxWarp prst="textNoShape">
              <a:avLst/>
            </a:prstTxWarp>
          </a:bodyPr>
          <a:lstStyle/>
          <a:p>
            <a:pPr lvl="0"/>
            <a:r>
              <a:rPr lang="en-US" altLang="en-US"/>
              <a:t>Click to edit Master title style</a:t>
            </a:r>
          </a:p>
        </p:txBody>
      </p:sp>
      <p:sp>
        <p:nvSpPr>
          <p:cNvPr id="1027" name="Text Placeholder 2">
            <a:extLst>
              <a:ext uri="{FF2B5EF4-FFF2-40B4-BE49-F238E27FC236}">
                <a16:creationId xmlns:a16="http://schemas.microsoft.com/office/drawing/2014/main" id="{AB3DD73E-2B8C-4417-BF4E-03CC72AA66BC}"/>
              </a:ext>
            </a:extLst>
          </p:cNvPr>
          <p:cNvSpPr>
            <a:spLocks noGrp="1"/>
          </p:cNvSpPr>
          <p:nvPr>
            <p:ph type="body" idx="1"/>
          </p:nvPr>
        </p:nvSpPr>
        <p:spPr bwMode="auto">
          <a:xfrm>
            <a:off x="604838" y="1763713"/>
            <a:ext cx="8866187" cy="4787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0794" tIns="50397" rIns="100794" bIns="50397"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a:extLst>
              <a:ext uri="{FF2B5EF4-FFF2-40B4-BE49-F238E27FC236}">
                <a16:creationId xmlns:a16="http://schemas.microsoft.com/office/drawing/2014/main" id="{C9DBD9E3-7392-4CA4-8448-BB5D28B1B3A8}"/>
              </a:ext>
            </a:extLst>
          </p:cNvPr>
          <p:cNvSpPr>
            <a:spLocks noGrp="1"/>
          </p:cNvSpPr>
          <p:nvPr>
            <p:ph type="dt" sz="half" idx="2"/>
          </p:nvPr>
        </p:nvSpPr>
        <p:spPr>
          <a:xfrm>
            <a:off x="6207125" y="6918325"/>
            <a:ext cx="2351088" cy="401638"/>
          </a:xfrm>
          <a:prstGeom prst="rect">
            <a:avLst/>
          </a:prstGeom>
        </p:spPr>
        <p:txBody>
          <a:bodyPr vert="horz" lIns="100794" tIns="50397" rIns="100794" bIns="50397" rtlCol="0" anchor="ctr"/>
          <a:lstStyle>
            <a:lvl1pPr algn="r" eaLnBrk="1">
              <a:lnSpc>
                <a:spcPct val="96000"/>
              </a:lnSpc>
              <a:buClr>
                <a:srgbClr val="000000"/>
              </a:buClr>
              <a:buSzPct val="45000"/>
              <a:buFont typeface="Wingdings" pitchFamily="-109" charset="2"/>
              <a:buNone/>
              <a:defRPr sz="1300">
                <a:solidFill>
                  <a:schemeClr val="bg1"/>
                </a:solidFill>
                <a:latin typeface="Arial" pitchFamily="-109" charset="0"/>
                <a:ea typeface="+mn-ea"/>
              </a:defRPr>
            </a:lvl1pPr>
          </a:lstStyle>
          <a:p>
            <a:pPr>
              <a:defRPr/>
            </a:pPr>
            <a:endParaRPr lang="en-GB"/>
          </a:p>
        </p:txBody>
      </p:sp>
      <p:sp>
        <p:nvSpPr>
          <p:cNvPr id="5" name="Footer Placeholder 4">
            <a:extLst>
              <a:ext uri="{FF2B5EF4-FFF2-40B4-BE49-F238E27FC236}">
                <a16:creationId xmlns:a16="http://schemas.microsoft.com/office/drawing/2014/main" id="{805DB195-246D-4A34-B296-315E271074B8}"/>
              </a:ext>
            </a:extLst>
          </p:cNvPr>
          <p:cNvSpPr>
            <a:spLocks noGrp="1"/>
          </p:cNvSpPr>
          <p:nvPr>
            <p:ph type="ftr" sz="quarter" idx="3"/>
          </p:nvPr>
        </p:nvSpPr>
        <p:spPr>
          <a:xfrm>
            <a:off x="292100" y="6918325"/>
            <a:ext cx="5335588" cy="401638"/>
          </a:xfrm>
          <a:prstGeom prst="rect">
            <a:avLst/>
          </a:prstGeom>
        </p:spPr>
        <p:txBody>
          <a:bodyPr vert="horz" lIns="100794" tIns="50397" rIns="100794" bIns="50397" rtlCol="0" anchor="ctr"/>
          <a:lstStyle>
            <a:lvl1pPr algn="l" eaLnBrk="1">
              <a:lnSpc>
                <a:spcPct val="96000"/>
              </a:lnSpc>
              <a:buClr>
                <a:srgbClr val="000000"/>
              </a:buClr>
              <a:buSzPct val="45000"/>
              <a:buFont typeface="Wingdings" pitchFamily="-109" charset="2"/>
              <a:buNone/>
              <a:defRPr sz="1300">
                <a:solidFill>
                  <a:schemeClr val="bg1"/>
                </a:solidFill>
                <a:latin typeface="Arial" pitchFamily="-109" charset="0"/>
                <a:ea typeface="+mn-ea"/>
              </a:defRPr>
            </a:lvl1pPr>
          </a:lstStyle>
          <a:p>
            <a:pPr>
              <a:defRPr/>
            </a:pPr>
            <a:endParaRPr lang="en-GB"/>
          </a:p>
        </p:txBody>
      </p:sp>
      <p:sp>
        <p:nvSpPr>
          <p:cNvPr id="6" name="Slide Number Placeholder 5">
            <a:extLst>
              <a:ext uri="{FF2B5EF4-FFF2-40B4-BE49-F238E27FC236}">
                <a16:creationId xmlns:a16="http://schemas.microsoft.com/office/drawing/2014/main" id="{B0E887E3-44D8-442D-876C-C01FCEFEBE4D}"/>
              </a:ext>
            </a:extLst>
          </p:cNvPr>
          <p:cNvSpPr>
            <a:spLocks noGrp="1"/>
          </p:cNvSpPr>
          <p:nvPr>
            <p:ph type="sldNum" sz="quarter" idx="4"/>
          </p:nvPr>
        </p:nvSpPr>
        <p:spPr>
          <a:xfrm>
            <a:off x="8707438" y="6918325"/>
            <a:ext cx="1092200" cy="401638"/>
          </a:xfrm>
          <a:prstGeom prst="rect">
            <a:avLst/>
          </a:prstGeom>
        </p:spPr>
        <p:txBody>
          <a:bodyPr vert="horz" wrap="square" lIns="100794" tIns="50397" rIns="100794" bIns="50397" numCol="1" anchor="ctr" anchorCtr="0" compatLnSpc="1">
            <a:prstTxWarp prst="textNoShape">
              <a:avLst/>
            </a:prstTxWarp>
          </a:bodyPr>
          <a:lstStyle>
            <a:lvl1pPr algn="r" eaLnBrk="1">
              <a:lnSpc>
                <a:spcPct val="96000"/>
              </a:lnSpc>
              <a:buClr>
                <a:srgbClr val="000000"/>
              </a:buClr>
              <a:buSzPct val="45000"/>
              <a:buFont typeface="Wingdings" panose="05000000000000000000" pitchFamily="2" charset="2"/>
              <a:buNone/>
              <a:defRPr sz="4000">
                <a:solidFill>
                  <a:schemeClr val="bg1"/>
                </a:solidFill>
              </a:defRPr>
            </a:lvl1pPr>
          </a:lstStyle>
          <a:p>
            <a:pPr>
              <a:defRPr/>
            </a:pPr>
            <a:fld id="{78F66A4F-DB68-4495-BAA5-B01CE4C6F345}" type="slidenum">
              <a:rPr lang="en-GB" altLang="en-US"/>
              <a:pPr>
                <a:defRPr/>
              </a:pPr>
              <a:t>‹#›</a:t>
            </a:fld>
            <a:endParaRPr lang="en-GB" altLang="en-US"/>
          </a:p>
        </p:txBody>
      </p:sp>
    </p:spTree>
  </p:cSld>
  <p:clrMap bg1="lt1" tx1="dk1" bg2="lt2" tx2="dk2" accent1="accent1" accent2="accent2" accent3="accent3" accent4="accent4" accent5="accent5" accent6="accent6" hlink="hlink" folHlink="folHlink"/>
  <p:sldLayoutIdLst>
    <p:sldLayoutId id="2147484240" r:id="rId1"/>
    <p:sldLayoutId id="2147484229" r:id="rId2"/>
    <p:sldLayoutId id="2147484230" r:id="rId3"/>
    <p:sldLayoutId id="2147484231" r:id="rId4"/>
    <p:sldLayoutId id="2147484232" r:id="rId5"/>
    <p:sldLayoutId id="2147484233" r:id="rId6"/>
    <p:sldLayoutId id="2147484234" r:id="rId7"/>
    <p:sldLayoutId id="2147484235" r:id="rId8"/>
    <p:sldLayoutId id="2147484236" r:id="rId9"/>
    <p:sldLayoutId id="2147484237" r:id="rId10"/>
    <p:sldLayoutId id="2147484238" r:id="rId11"/>
    <p:sldLayoutId id="2147484239" r:id="rId12"/>
    <p:sldLayoutId id="2147484241" r:id="rId13"/>
    <p:sldLayoutId id="2147484242" r:id="rId14"/>
  </p:sldLayoutIdLst>
  <p:txStyles>
    <p:titleStyle>
      <a:lvl1pPr algn="ctr" defTabSz="1006475" rtl="0" eaLnBrk="0" fontAlgn="base" hangingPunct="0">
        <a:spcBef>
          <a:spcPct val="0"/>
        </a:spcBef>
        <a:spcAft>
          <a:spcPct val="0"/>
        </a:spcAft>
        <a:defRPr sz="5100" kern="1200">
          <a:solidFill>
            <a:schemeClr val="accent1"/>
          </a:solidFill>
          <a:latin typeface="+mj-lt"/>
          <a:ea typeface="ＭＳ Ｐゴシック" pitchFamily="-109" charset="-128"/>
          <a:cs typeface="+mj-cs"/>
        </a:defRPr>
      </a:lvl1pPr>
      <a:lvl2pPr algn="ctr" defTabSz="1006475" rtl="0" eaLnBrk="0" fontAlgn="base" hangingPunct="0">
        <a:spcBef>
          <a:spcPct val="0"/>
        </a:spcBef>
        <a:spcAft>
          <a:spcPct val="0"/>
        </a:spcAft>
        <a:defRPr sz="5100">
          <a:solidFill>
            <a:schemeClr val="accent1"/>
          </a:solidFill>
          <a:latin typeface="News Gothic MT" pitchFamily="-109" charset="0"/>
          <a:ea typeface="ＭＳ Ｐゴシック" pitchFamily="-109" charset="-128"/>
        </a:defRPr>
      </a:lvl2pPr>
      <a:lvl3pPr algn="ctr" defTabSz="1006475" rtl="0" eaLnBrk="0" fontAlgn="base" hangingPunct="0">
        <a:spcBef>
          <a:spcPct val="0"/>
        </a:spcBef>
        <a:spcAft>
          <a:spcPct val="0"/>
        </a:spcAft>
        <a:defRPr sz="5100">
          <a:solidFill>
            <a:schemeClr val="accent1"/>
          </a:solidFill>
          <a:latin typeface="News Gothic MT" pitchFamily="-109" charset="0"/>
          <a:ea typeface="ＭＳ Ｐゴシック" pitchFamily="-109" charset="-128"/>
        </a:defRPr>
      </a:lvl3pPr>
      <a:lvl4pPr algn="ctr" defTabSz="1006475" rtl="0" eaLnBrk="0" fontAlgn="base" hangingPunct="0">
        <a:spcBef>
          <a:spcPct val="0"/>
        </a:spcBef>
        <a:spcAft>
          <a:spcPct val="0"/>
        </a:spcAft>
        <a:defRPr sz="5100">
          <a:solidFill>
            <a:schemeClr val="accent1"/>
          </a:solidFill>
          <a:latin typeface="News Gothic MT" pitchFamily="-109" charset="0"/>
          <a:ea typeface="ＭＳ Ｐゴシック" pitchFamily="-109" charset="-128"/>
        </a:defRPr>
      </a:lvl4pPr>
      <a:lvl5pPr algn="ctr" defTabSz="1006475" rtl="0" eaLnBrk="0" fontAlgn="base" hangingPunct="0">
        <a:spcBef>
          <a:spcPct val="0"/>
        </a:spcBef>
        <a:spcAft>
          <a:spcPct val="0"/>
        </a:spcAft>
        <a:defRPr sz="5100">
          <a:solidFill>
            <a:schemeClr val="accent1"/>
          </a:solidFill>
          <a:latin typeface="News Gothic MT" pitchFamily="-109" charset="0"/>
          <a:ea typeface="ＭＳ Ｐゴシック" pitchFamily="-109" charset="-128"/>
        </a:defRPr>
      </a:lvl5pPr>
      <a:lvl6pPr marL="457200" algn="ctr" defTabSz="1006475" rtl="0" fontAlgn="base">
        <a:spcBef>
          <a:spcPct val="0"/>
        </a:spcBef>
        <a:spcAft>
          <a:spcPct val="0"/>
        </a:spcAft>
        <a:defRPr sz="5100">
          <a:solidFill>
            <a:schemeClr val="accent1"/>
          </a:solidFill>
          <a:latin typeface="News Gothic MT" pitchFamily="-109" charset="0"/>
          <a:ea typeface="ＭＳ Ｐゴシック" pitchFamily="-109" charset="-128"/>
        </a:defRPr>
      </a:lvl6pPr>
      <a:lvl7pPr marL="914400" algn="ctr" defTabSz="1006475" rtl="0" fontAlgn="base">
        <a:spcBef>
          <a:spcPct val="0"/>
        </a:spcBef>
        <a:spcAft>
          <a:spcPct val="0"/>
        </a:spcAft>
        <a:defRPr sz="5100">
          <a:solidFill>
            <a:schemeClr val="accent1"/>
          </a:solidFill>
          <a:latin typeface="News Gothic MT" pitchFamily="-109" charset="0"/>
          <a:ea typeface="ＭＳ Ｐゴシック" pitchFamily="-109" charset="-128"/>
        </a:defRPr>
      </a:lvl7pPr>
      <a:lvl8pPr marL="1371600" algn="ctr" defTabSz="1006475" rtl="0" fontAlgn="base">
        <a:spcBef>
          <a:spcPct val="0"/>
        </a:spcBef>
        <a:spcAft>
          <a:spcPct val="0"/>
        </a:spcAft>
        <a:defRPr sz="5100">
          <a:solidFill>
            <a:schemeClr val="accent1"/>
          </a:solidFill>
          <a:latin typeface="News Gothic MT" pitchFamily="-109" charset="0"/>
          <a:ea typeface="ＭＳ Ｐゴシック" pitchFamily="-109" charset="-128"/>
        </a:defRPr>
      </a:lvl8pPr>
      <a:lvl9pPr marL="1828800" algn="ctr" defTabSz="1006475" rtl="0" fontAlgn="base">
        <a:spcBef>
          <a:spcPct val="0"/>
        </a:spcBef>
        <a:spcAft>
          <a:spcPct val="0"/>
        </a:spcAft>
        <a:defRPr sz="5100">
          <a:solidFill>
            <a:schemeClr val="accent1"/>
          </a:solidFill>
          <a:latin typeface="News Gothic MT" pitchFamily="-109" charset="0"/>
          <a:ea typeface="ＭＳ Ｐゴシック" pitchFamily="-109" charset="-128"/>
        </a:defRPr>
      </a:lvl9pPr>
    </p:titleStyle>
    <p:bodyStyle>
      <a:lvl1pPr marL="384175" indent="-384175" algn="l" defTabSz="1006475" rtl="0" eaLnBrk="0" fontAlgn="base" hangingPunct="0">
        <a:spcBef>
          <a:spcPts val="2200"/>
        </a:spcBef>
        <a:spcAft>
          <a:spcPct val="0"/>
        </a:spcAft>
        <a:buClr>
          <a:srgbClr val="6FB7D7"/>
        </a:buClr>
        <a:buSzPct val="110000"/>
        <a:buFont typeface="Wingdings 2" panose="05020102010507070707" pitchFamily="18" charset="2"/>
        <a:buChar char=""/>
        <a:defRPr sz="2600" kern="1200">
          <a:solidFill>
            <a:srgbClr val="595959"/>
          </a:solidFill>
          <a:latin typeface="+mn-lt"/>
          <a:ea typeface="ＭＳ Ｐゴシック" pitchFamily="-109" charset="-128"/>
          <a:cs typeface="+mn-cs"/>
        </a:defRPr>
      </a:lvl1pPr>
      <a:lvl2pPr marL="755650" indent="-369888" algn="l" defTabSz="1006475" rtl="0" eaLnBrk="0" fontAlgn="base" hangingPunct="0">
        <a:spcBef>
          <a:spcPts val="663"/>
        </a:spcBef>
        <a:spcAft>
          <a:spcPct val="0"/>
        </a:spcAft>
        <a:buClr>
          <a:srgbClr val="215D77"/>
        </a:buClr>
        <a:buSzPct val="110000"/>
        <a:buFont typeface="Wingdings 2" panose="05020102010507070707" pitchFamily="18" charset="2"/>
        <a:buChar char=""/>
        <a:defRPr sz="2400" kern="1200">
          <a:solidFill>
            <a:srgbClr val="595959"/>
          </a:solidFill>
          <a:latin typeface="+mn-lt"/>
          <a:ea typeface="ＭＳ Ｐゴシック" pitchFamily="-109" charset="-128"/>
          <a:cs typeface="+mn-cs"/>
        </a:defRPr>
      </a:lvl2pPr>
      <a:lvl3pPr marL="1066800" indent="-311150" algn="l" defTabSz="1006475" rtl="0" eaLnBrk="0" fontAlgn="base" hangingPunct="0">
        <a:spcBef>
          <a:spcPts val="663"/>
        </a:spcBef>
        <a:spcAft>
          <a:spcPct val="0"/>
        </a:spcAft>
        <a:buClr>
          <a:srgbClr val="6FB7D7"/>
        </a:buClr>
        <a:buSzPct val="110000"/>
        <a:buFont typeface="Wingdings 2" panose="05020102010507070707" pitchFamily="18" charset="2"/>
        <a:buChar char=""/>
        <a:defRPr sz="2200" kern="1200">
          <a:solidFill>
            <a:srgbClr val="595959"/>
          </a:solidFill>
          <a:latin typeface="+mn-lt"/>
          <a:ea typeface="ＭＳ Ｐゴシック" pitchFamily="-109" charset="-128"/>
          <a:cs typeface="+mn-cs"/>
        </a:defRPr>
      </a:lvl3pPr>
      <a:lvl4pPr marL="1392238" indent="-325438" algn="l" defTabSz="1006475" rtl="0" eaLnBrk="0" fontAlgn="base" hangingPunct="0">
        <a:spcBef>
          <a:spcPts val="663"/>
        </a:spcBef>
        <a:spcAft>
          <a:spcPct val="0"/>
        </a:spcAft>
        <a:buClr>
          <a:srgbClr val="215D77"/>
        </a:buClr>
        <a:buSzPct val="110000"/>
        <a:buFont typeface="Wingdings 2" panose="05020102010507070707" pitchFamily="18" charset="2"/>
        <a:buChar char=""/>
        <a:defRPr sz="2000" kern="1200">
          <a:solidFill>
            <a:srgbClr val="595959"/>
          </a:solidFill>
          <a:latin typeface="+mn-lt"/>
          <a:ea typeface="ＭＳ Ｐゴシック" pitchFamily="-109" charset="-128"/>
          <a:cs typeface="+mn-cs"/>
        </a:defRPr>
      </a:lvl4pPr>
      <a:lvl5pPr marL="1703388" indent="-311150" algn="l" defTabSz="1006475" rtl="0" eaLnBrk="0" fontAlgn="base" hangingPunct="0">
        <a:spcBef>
          <a:spcPts val="663"/>
        </a:spcBef>
        <a:spcAft>
          <a:spcPct val="0"/>
        </a:spcAft>
        <a:buClr>
          <a:srgbClr val="6FB7D7"/>
        </a:buClr>
        <a:buSzPct val="110000"/>
        <a:buFont typeface="Wingdings 2" panose="05020102010507070707" pitchFamily="18" charset="2"/>
        <a:buChar char=""/>
        <a:defRPr sz="2000" kern="1200">
          <a:solidFill>
            <a:srgbClr val="595959"/>
          </a:solidFill>
          <a:latin typeface="+mn-lt"/>
          <a:ea typeface="ＭＳ Ｐゴシック" pitchFamily="-109" charset="-128"/>
          <a:cs typeface="+mn-cs"/>
        </a:defRPr>
      </a:lvl5pPr>
      <a:lvl6pPr marL="2771844" indent="-251986" algn="l" defTabSz="1007943" rtl="0" eaLnBrk="1" latinLnBrk="0" hangingPunct="1">
        <a:spcBef>
          <a:spcPct val="20000"/>
        </a:spcBef>
        <a:buFont typeface="Arial" pitchFamily="34" charset="0"/>
        <a:buChar char="•"/>
        <a:defRPr sz="2200" kern="1200">
          <a:solidFill>
            <a:schemeClr val="tx1"/>
          </a:solidFill>
          <a:latin typeface="+mn-lt"/>
          <a:ea typeface="+mn-ea"/>
          <a:cs typeface="+mn-cs"/>
        </a:defRPr>
      </a:lvl6pPr>
      <a:lvl7pPr marL="3275815" indent="-251986" algn="l" defTabSz="1007943" rtl="0" eaLnBrk="1" latinLnBrk="0" hangingPunct="1">
        <a:spcBef>
          <a:spcPct val="20000"/>
        </a:spcBef>
        <a:buFont typeface="Arial" pitchFamily="34" charset="0"/>
        <a:buChar char="•"/>
        <a:defRPr sz="2200" kern="1200">
          <a:solidFill>
            <a:schemeClr val="tx1"/>
          </a:solidFill>
          <a:latin typeface="+mn-lt"/>
          <a:ea typeface="+mn-ea"/>
          <a:cs typeface="+mn-cs"/>
        </a:defRPr>
      </a:lvl7pPr>
      <a:lvl8pPr marL="3779787" indent="-251986" algn="l" defTabSz="1007943" rtl="0" eaLnBrk="1" latinLnBrk="0" hangingPunct="1">
        <a:spcBef>
          <a:spcPct val="20000"/>
        </a:spcBef>
        <a:buFont typeface="Arial" pitchFamily="34" charset="0"/>
        <a:buChar char="•"/>
        <a:defRPr sz="2200" kern="1200">
          <a:solidFill>
            <a:schemeClr val="tx1"/>
          </a:solidFill>
          <a:latin typeface="+mn-lt"/>
          <a:ea typeface="+mn-ea"/>
          <a:cs typeface="+mn-cs"/>
        </a:defRPr>
      </a:lvl8pPr>
      <a:lvl9pPr marL="4283758" indent="-251986" algn="l" defTabSz="1007943" rtl="0" eaLnBrk="1" latinLnBrk="0" hangingPunct="1">
        <a:spcBef>
          <a:spcPct val="20000"/>
        </a:spcBef>
        <a:buFont typeface="Arial" pitchFamily="34" charset="0"/>
        <a:buChar char="•"/>
        <a:defRPr sz="2200" kern="1200">
          <a:solidFill>
            <a:schemeClr val="tx1"/>
          </a:solidFill>
          <a:latin typeface="+mn-lt"/>
          <a:ea typeface="+mn-ea"/>
          <a:cs typeface="+mn-cs"/>
        </a:defRPr>
      </a:lvl9pPr>
    </p:bodyStyle>
    <p:otherStyle>
      <a:defPPr>
        <a:defRPr/>
      </a:defPPr>
      <a:lvl1pPr marL="0" algn="l" defTabSz="1007943" rtl="0" eaLnBrk="1" latinLnBrk="0" hangingPunct="1">
        <a:defRPr sz="2000" kern="1200">
          <a:solidFill>
            <a:schemeClr val="tx1"/>
          </a:solidFill>
          <a:latin typeface="+mn-lt"/>
          <a:ea typeface="+mn-ea"/>
          <a:cs typeface="+mn-cs"/>
        </a:defRPr>
      </a:lvl1pPr>
      <a:lvl2pPr marL="503972" algn="l" defTabSz="1007943" rtl="0" eaLnBrk="1" latinLnBrk="0" hangingPunct="1">
        <a:defRPr sz="2000" kern="1200">
          <a:solidFill>
            <a:schemeClr val="tx1"/>
          </a:solidFill>
          <a:latin typeface="+mn-lt"/>
          <a:ea typeface="+mn-ea"/>
          <a:cs typeface="+mn-cs"/>
        </a:defRPr>
      </a:lvl2pPr>
      <a:lvl3pPr marL="1007943" algn="l" defTabSz="1007943" rtl="0" eaLnBrk="1" latinLnBrk="0" hangingPunct="1">
        <a:defRPr sz="2000" kern="1200">
          <a:solidFill>
            <a:schemeClr val="tx1"/>
          </a:solidFill>
          <a:latin typeface="+mn-lt"/>
          <a:ea typeface="+mn-ea"/>
          <a:cs typeface="+mn-cs"/>
        </a:defRPr>
      </a:lvl3pPr>
      <a:lvl4pPr marL="1511915" algn="l" defTabSz="1007943" rtl="0" eaLnBrk="1" latinLnBrk="0" hangingPunct="1">
        <a:defRPr sz="2000" kern="1200">
          <a:solidFill>
            <a:schemeClr val="tx1"/>
          </a:solidFill>
          <a:latin typeface="+mn-lt"/>
          <a:ea typeface="+mn-ea"/>
          <a:cs typeface="+mn-cs"/>
        </a:defRPr>
      </a:lvl4pPr>
      <a:lvl5pPr marL="2015886" algn="l" defTabSz="1007943" rtl="0" eaLnBrk="1" latinLnBrk="0" hangingPunct="1">
        <a:defRPr sz="2000" kern="1200">
          <a:solidFill>
            <a:schemeClr val="tx1"/>
          </a:solidFill>
          <a:latin typeface="+mn-lt"/>
          <a:ea typeface="+mn-ea"/>
          <a:cs typeface="+mn-cs"/>
        </a:defRPr>
      </a:lvl5pPr>
      <a:lvl6pPr marL="2519858" algn="l" defTabSz="1007943" rtl="0" eaLnBrk="1" latinLnBrk="0" hangingPunct="1">
        <a:defRPr sz="2000" kern="1200">
          <a:solidFill>
            <a:schemeClr val="tx1"/>
          </a:solidFill>
          <a:latin typeface="+mn-lt"/>
          <a:ea typeface="+mn-ea"/>
          <a:cs typeface="+mn-cs"/>
        </a:defRPr>
      </a:lvl6pPr>
      <a:lvl7pPr marL="3023829" algn="l" defTabSz="1007943" rtl="0" eaLnBrk="1" latinLnBrk="0" hangingPunct="1">
        <a:defRPr sz="2000" kern="1200">
          <a:solidFill>
            <a:schemeClr val="tx1"/>
          </a:solidFill>
          <a:latin typeface="+mn-lt"/>
          <a:ea typeface="+mn-ea"/>
          <a:cs typeface="+mn-cs"/>
        </a:defRPr>
      </a:lvl7pPr>
      <a:lvl8pPr marL="3527801" algn="l" defTabSz="1007943" rtl="0" eaLnBrk="1" latinLnBrk="0" hangingPunct="1">
        <a:defRPr sz="2000" kern="1200">
          <a:solidFill>
            <a:schemeClr val="tx1"/>
          </a:solidFill>
          <a:latin typeface="+mn-lt"/>
          <a:ea typeface="+mn-ea"/>
          <a:cs typeface="+mn-cs"/>
        </a:defRPr>
      </a:lvl8pPr>
      <a:lvl9pPr marL="4031772" algn="l" defTabSz="1007943" rtl="0" eaLnBrk="1" latinLnBrk="0" hangingPunct="1">
        <a:defRPr sz="20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9.wm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hyperlink" Target="https://electrek.co/2018/10/16/tesla-judge-approves-settlement-of-secs-complaint-tsla-elon-musk/"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www.engadget.com/2018/09/26/google-confirms-dragonfly-censored-search-china/" TargetMode="External"/><Relationship Id="rId2" Type="http://schemas.openxmlformats.org/officeDocument/2006/relationships/hyperlink" Target="https://www.engadget.com/2018/10/16/google-sundar-pichai-china-search-engine/" TargetMode="External"/><Relationship Id="rId1" Type="http://schemas.openxmlformats.org/officeDocument/2006/relationships/slideLayout" Target="../slideLayouts/slideLayout2.xml"/><Relationship Id="rId5" Type="http://schemas.openxmlformats.org/officeDocument/2006/relationships/hyperlink" Target="https://www.wired.com/story/wired-25-sundar-pichai-china-censored-search-engine/" TargetMode="External"/><Relationship Id="rId4" Type="http://schemas.openxmlformats.org/officeDocument/2006/relationships/hyperlink" Target="https://www.engadget.com/2018/08/01/google-censored-search-engine-china/"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hyperlink" Target="https://www.nytimes.com/2018/10/14/us/hurricane-michael-florida-mexico-beach-house.html"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5E600968-BB90-4446-9916-2ADC5CAE22DE}"/>
              </a:ext>
            </a:extLst>
          </p:cNvPr>
          <p:cNvSpPr>
            <a:spLocks noGrp="1"/>
          </p:cNvSpPr>
          <p:nvPr>
            <p:ph type="title"/>
          </p:nvPr>
        </p:nvSpPr>
        <p:spPr>
          <a:xfrm>
            <a:off x="620713" y="2178050"/>
            <a:ext cx="8305800" cy="915988"/>
          </a:xfrm>
        </p:spPr>
        <p:txBody>
          <a:bodyPr/>
          <a:lstStyle/>
          <a:p>
            <a:pPr eaLnBrk="1" hangingPunct="1"/>
            <a:r>
              <a:rPr lang="en-US" altLang="en-US" sz="4400">
                <a:latin typeface="Arial" panose="020B0604020202020204" pitchFamily="34" charset="0"/>
                <a:ea typeface="ＭＳ Ｐゴシック" panose="020B0600070205080204" pitchFamily="34" charset="-128"/>
                <a:cs typeface="Arial" panose="020B0604020202020204" pitchFamily="34" charset="0"/>
              </a:rPr>
              <a:t>Managing Information Technology Resources</a:t>
            </a:r>
            <a:br>
              <a:rPr lang="en-US" altLang="en-US" sz="4400">
                <a:latin typeface="Arial" panose="020B0604020202020204" pitchFamily="34" charset="0"/>
                <a:ea typeface="ＭＳ Ｐゴシック" panose="020B0600070205080204" pitchFamily="34" charset="-128"/>
                <a:cs typeface="Arial" panose="020B0604020202020204" pitchFamily="34" charset="0"/>
              </a:rPr>
            </a:br>
            <a:r>
              <a:rPr lang="en-US" altLang="en-US" sz="4400">
                <a:latin typeface="Arial" panose="020B0604020202020204" pitchFamily="34" charset="0"/>
                <a:ea typeface="ＭＳ Ｐゴシック" panose="020B0600070205080204" pitchFamily="34" charset="-128"/>
                <a:cs typeface="Arial" panose="020B0604020202020204" pitchFamily="34" charset="0"/>
              </a:rPr>
              <a:t>ITWS 4310</a:t>
            </a:r>
            <a:endParaRPr lang="en-US" altLang="en-US" sz="3600">
              <a:latin typeface="Arial" panose="020B0604020202020204" pitchFamily="34" charset="0"/>
              <a:ea typeface="ＭＳ Ｐゴシック" panose="020B0600070205080204" pitchFamily="34" charset="-128"/>
              <a:cs typeface="Arial" panose="020B0604020202020204" pitchFamily="34" charset="0"/>
            </a:endParaRPr>
          </a:p>
        </p:txBody>
      </p:sp>
      <p:sp>
        <p:nvSpPr>
          <p:cNvPr id="4099" name="Rectangle 3">
            <a:extLst>
              <a:ext uri="{FF2B5EF4-FFF2-40B4-BE49-F238E27FC236}">
                <a16:creationId xmlns:a16="http://schemas.microsoft.com/office/drawing/2014/main" id="{1DB86753-00B6-4601-BF38-8582EBE79DC2}"/>
              </a:ext>
            </a:extLst>
          </p:cNvPr>
          <p:cNvSpPr>
            <a:spLocks noGrp="1"/>
          </p:cNvSpPr>
          <p:nvPr>
            <p:ph type="body" idx="1"/>
          </p:nvPr>
        </p:nvSpPr>
        <p:spPr>
          <a:xfrm>
            <a:off x="468312" y="3703638"/>
            <a:ext cx="9037638" cy="4535487"/>
          </a:xfrm>
        </p:spPr>
        <p:txBody>
          <a:bodyPr/>
          <a:lstStyle/>
          <a:p>
            <a:pPr marL="0" indent="0" algn="ctr" eaLnBrk="1" hangingPunct="1">
              <a:buFont typeface="Wingdings 2" panose="05020102010507070707" pitchFamily="18" charset="2"/>
              <a:buNone/>
            </a:pPr>
            <a:r>
              <a:rPr lang="en-US" altLang="en-US" sz="3600" dirty="0">
                <a:latin typeface="Arial" panose="020B0604020202020204" pitchFamily="34" charset="0"/>
                <a:ea typeface="ＭＳ Ｐゴシック" panose="020B0600070205080204" pitchFamily="34" charset="-128"/>
                <a:cs typeface="Arial" panose="020B0604020202020204" pitchFamily="34" charset="0"/>
              </a:rPr>
              <a:t>Data, Big Data, and All Things Data </a:t>
            </a:r>
          </a:p>
          <a:p>
            <a:pPr marL="0" indent="0" algn="ctr" eaLnBrk="1" hangingPunct="1">
              <a:buFont typeface="Wingdings 2" panose="05020102010507070707" pitchFamily="18" charset="2"/>
              <a:buNone/>
            </a:pPr>
            <a:r>
              <a:rPr lang="en-US" altLang="en-US" sz="3600" dirty="0">
                <a:latin typeface="Arial" panose="020B0604020202020204" pitchFamily="34" charset="0"/>
                <a:ea typeface="ＭＳ Ｐゴシック" panose="020B0600070205080204" pitchFamily="34" charset="-128"/>
                <a:cs typeface="Arial" panose="020B0604020202020204" pitchFamily="34" charset="0"/>
              </a:rPr>
              <a:t>October 18, 2018</a:t>
            </a:r>
          </a:p>
          <a:p>
            <a:pPr marL="0" indent="0" algn="ctr" eaLnBrk="1" hangingPunct="1">
              <a:buFont typeface="Wingdings 2" panose="05020102010507070707" pitchFamily="18" charset="2"/>
              <a:buNone/>
            </a:pPr>
            <a:endParaRPr lang="en-US" altLang="en-US" sz="3200" dirty="0">
              <a:latin typeface="Tahoma" panose="020B0604030504040204" pitchFamily="34" charset="0"/>
              <a:ea typeface="ＭＳ Ｐゴシック" panose="020B0600070205080204" pitchFamily="34" charset="-128"/>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4838" y="-487363"/>
            <a:ext cx="8866187" cy="1473200"/>
          </a:xfrm>
        </p:spPr>
        <p:txBody>
          <a:bodyPr/>
          <a:lstStyle/>
          <a:p>
            <a:r>
              <a:rPr lang="en-US" dirty="0"/>
              <a:t>Learning objectives</a:t>
            </a:r>
          </a:p>
        </p:txBody>
      </p:sp>
      <p:sp>
        <p:nvSpPr>
          <p:cNvPr id="5" name="Content Placeholder 4"/>
          <p:cNvSpPr>
            <a:spLocks noGrp="1"/>
          </p:cNvSpPr>
          <p:nvPr>
            <p:ph idx="1"/>
          </p:nvPr>
        </p:nvSpPr>
        <p:spPr>
          <a:xfrm>
            <a:off x="604838" y="1506537"/>
            <a:ext cx="8866187" cy="4787900"/>
          </a:xfrm>
        </p:spPr>
        <p:txBody>
          <a:bodyPr/>
          <a:lstStyle/>
          <a:p>
            <a:r>
              <a:rPr lang="en-US" altLang="en-US" dirty="0"/>
              <a:t>Understand how increasingly standardized data, access to third-party data sets, cheap, fast computing, and easier-to-use software are collectively enabling a new age of decision making.</a:t>
            </a:r>
          </a:p>
          <a:p>
            <a:r>
              <a:rPr lang="en-US" altLang="en-US" dirty="0"/>
              <a:t>Be familiar with some of the enterprises that have benefited from data-driven, fact-based decision making.</a:t>
            </a:r>
          </a:p>
        </p:txBody>
      </p:sp>
      <p:sp>
        <p:nvSpPr>
          <p:cNvPr id="2" name="TextBox 1"/>
          <p:cNvSpPr txBox="1"/>
          <p:nvPr/>
        </p:nvSpPr>
        <p:spPr>
          <a:xfrm>
            <a:off x="591554" y="4999037"/>
            <a:ext cx="7268158" cy="2535694"/>
          </a:xfrm>
          <a:prstGeom prst="rect">
            <a:avLst/>
          </a:prstGeom>
          <a:noFill/>
        </p:spPr>
        <p:txBody>
          <a:bodyPr wrap="square" rtlCol="0">
            <a:spAutoFit/>
          </a:bodyPr>
          <a:lstStyle/>
          <a:p>
            <a:r>
              <a:rPr lang="en-US" sz="1764" b="1" dirty="0"/>
              <a:t>That Seat Will Cost You $8−Wait, Make That $45.50</a:t>
            </a:r>
          </a:p>
          <a:p>
            <a:r>
              <a:rPr lang="en-US" sz="1764" dirty="0"/>
              <a:t>For some games it’s tough to fill the stands. A Wednesday night game against a mediocre rival will prompt thousands to stay home unless they get a really compelling deal. But many fans are ready to pay big bucks for a rivalry game on a weekend. To optimize demand, over thirty teams in Major League Baseball (MLB), the National Basketball Association (NBA), National Hockey League (NHL), and Major League Soccer (MLS) are using data analytics from Austin-based </a:t>
            </a:r>
            <a:r>
              <a:rPr lang="en-US" sz="1764" dirty="0" err="1"/>
              <a:t>Qcue</a:t>
            </a:r>
            <a:r>
              <a:rPr lang="en-US" sz="1764" dirty="0"/>
              <a:t> to fill seats and maximize revenue. </a:t>
            </a:r>
          </a:p>
        </p:txBody>
      </p:sp>
      <p:pic>
        <p:nvPicPr>
          <p:cNvPr id="6" name="Picture 5"/>
          <p:cNvPicPr>
            <a:picLocks noChangeAspect="1"/>
          </p:cNvPicPr>
          <p:nvPr/>
        </p:nvPicPr>
        <p:blipFill>
          <a:blip r:embed="rId2" cstate="print"/>
          <a:stretch>
            <a:fillRect/>
          </a:stretch>
        </p:blipFill>
        <p:spPr>
          <a:xfrm>
            <a:off x="8406770" y="4713757"/>
            <a:ext cx="1357942" cy="2799880"/>
          </a:xfrm>
          <a:prstGeom prst="rect">
            <a:avLst/>
          </a:prstGeom>
        </p:spPr>
      </p:pic>
    </p:spTree>
    <p:extLst>
      <p:ext uri="{BB962C8B-B14F-4D97-AF65-F5344CB8AC3E}">
        <p14:creationId xmlns:p14="http://schemas.microsoft.com/office/powerpoint/2010/main" val="9198355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4838" y="-487363"/>
            <a:ext cx="8866187" cy="1473200"/>
          </a:xfrm>
        </p:spPr>
        <p:txBody>
          <a:bodyPr/>
          <a:lstStyle/>
          <a:p>
            <a:r>
              <a:rPr lang="en-US" altLang="en-US" dirty="0"/>
              <a:t>Data and Decision Making</a:t>
            </a:r>
            <a:endParaRPr lang="en-US" dirty="0"/>
          </a:p>
        </p:txBody>
      </p:sp>
      <p:sp>
        <p:nvSpPr>
          <p:cNvPr id="3" name="Content Placeholder 2"/>
          <p:cNvSpPr>
            <a:spLocks noGrp="1"/>
          </p:cNvSpPr>
          <p:nvPr>
            <p:ph idx="1"/>
          </p:nvPr>
        </p:nvSpPr>
        <p:spPr>
          <a:xfrm>
            <a:off x="604838" y="1354137"/>
            <a:ext cx="8866187" cy="4787900"/>
          </a:xfrm>
        </p:spPr>
        <p:txBody>
          <a:bodyPr/>
          <a:lstStyle/>
          <a:p>
            <a:r>
              <a:rPr lang="en-US" altLang="en-US" sz="2400" b="1" dirty="0">
                <a:solidFill>
                  <a:schemeClr val="accent6">
                    <a:lumMod val="75000"/>
                  </a:schemeClr>
                </a:solidFill>
              </a:rPr>
              <a:t>Big data:</a:t>
            </a:r>
            <a:r>
              <a:rPr lang="en-US" altLang="en-US" sz="2400" dirty="0"/>
              <a:t> The collections, storage, and analysis of extremely large, complex, and often unstructured data sets that can be used by organizations to generate insights that would otherwise be impossible to make.</a:t>
            </a:r>
          </a:p>
          <a:p>
            <a:r>
              <a:rPr lang="en-US" altLang="en-US" sz="2400" dirty="0"/>
              <a:t>The massive amount of data available to today’</a:t>
            </a:r>
            <a:r>
              <a:rPr lang="en-US" altLang="ja-JP" sz="2400" dirty="0"/>
              <a:t>s managers.</a:t>
            </a:r>
          </a:p>
          <a:p>
            <a:pPr lvl="1"/>
            <a:r>
              <a:rPr lang="en-US" altLang="en-US" sz="2000" dirty="0"/>
              <a:t>Unstructured, big, and costly to work through conventional databases.</a:t>
            </a:r>
          </a:p>
          <a:p>
            <a:pPr lvl="1"/>
            <a:r>
              <a:rPr lang="en-US" altLang="en-US" sz="2000" dirty="0"/>
              <a:t>Made available by new tools for analysis and insight.</a:t>
            </a:r>
          </a:p>
          <a:p>
            <a:r>
              <a:rPr lang="en-US" altLang="en-US" sz="2400" dirty="0"/>
              <a:t>Decision making is data-driven, fact-based and enabled by:</a:t>
            </a:r>
          </a:p>
          <a:p>
            <a:pPr lvl="1"/>
            <a:r>
              <a:rPr lang="en-US" altLang="en-US" sz="2000" dirty="0"/>
              <a:t>Standardized corporate data.</a:t>
            </a:r>
          </a:p>
          <a:p>
            <a:pPr lvl="1"/>
            <a:r>
              <a:rPr lang="en-US" altLang="en-US" sz="2000" dirty="0"/>
              <a:t>Access to third-party datasets through cheap, fast computing and easier-to-use software.</a:t>
            </a:r>
          </a:p>
          <a:p>
            <a:pPr lvl="1">
              <a:buNone/>
            </a:pPr>
            <a:endParaRPr lang="en-US" altLang="en-US" sz="2000" dirty="0"/>
          </a:p>
        </p:txBody>
      </p:sp>
    </p:spTree>
    <p:extLst>
      <p:ext uri="{BB962C8B-B14F-4D97-AF65-F5344CB8AC3E}">
        <p14:creationId xmlns:p14="http://schemas.microsoft.com/office/powerpoint/2010/main" val="28117794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4838" y="-411163"/>
            <a:ext cx="8866187" cy="1473200"/>
          </a:xfrm>
        </p:spPr>
        <p:txBody>
          <a:bodyPr/>
          <a:lstStyle/>
          <a:p>
            <a:r>
              <a:rPr lang="en-US" dirty="0"/>
              <a:t>Data and decision making</a:t>
            </a:r>
          </a:p>
        </p:txBody>
      </p:sp>
      <p:sp>
        <p:nvSpPr>
          <p:cNvPr id="3" name="Content Placeholder 2"/>
          <p:cNvSpPr>
            <a:spLocks noGrp="1"/>
          </p:cNvSpPr>
          <p:nvPr>
            <p:ph idx="1"/>
          </p:nvPr>
        </p:nvSpPr>
        <p:spPr>
          <a:xfrm>
            <a:off x="604838" y="1417637"/>
            <a:ext cx="8866187" cy="4787900"/>
          </a:xfrm>
        </p:spPr>
        <p:txBody>
          <a:bodyPr/>
          <a:lstStyle/>
          <a:p>
            <a:r>
              <a:rPr lang="en-US" altLang="en-US" b="1" dirty="0">
                <a:solidFill>
                  <a:schemeClr val="accent6">
                    <a:lumMod val="75000"/>
                  </a:schemeClr>
                </a:solidFill>
              </a:rPr>
              <a:t>Business intelligence (BI):</a:t>
            </a:r>
            <a:r>
              <a:rPr lang="en-US" altLang="en-US" dirty="0"/>
              <a:t> </a:t>
            </a:r>
          </a:p>
          <a:p>
            <a:endParaRPr lang="en-US" altLang="en-US" dirty="0"/>
          </a:p>
          <a:p>
            <a:endParaRPr lang="en-US" altLang="en-US" dirty="0"/>
          </a:p>
          <a:p>
            <a:r>
              <a:rPr lang="en-US" altLang="en-US" b="1" dirty="0">
                <a:solidFill>
                  <a:schemeClr val="accent6">
                    <a:lumMod val="75000"/>
                  </a:schemeClr>
                </a:solidFill>
              </a:rPr>
              <a:t>Analytics:</a:t>
            </a:r>
            <a:r>
              <a:rPr lang="en-US" altLang="en-US" dirty="0"/>
              <a:t> </a:t>
            </a:r>
          </a:p>
          <a:p>
            <a:endParaRPr lang="en-US" altLang="en-US" dirty="0"/>
          </a:p>
          <a:p>
            <a:endParaRPr lang="en-US" altLang="en-US" dirty="0"/>
          </a:p>
          <a:p>
            <a:r>
              <a:rPr lang="en-US" b="1" dirty="0">
                <a:solidFill>
                  <a:schemeClr val="accent6">
                    <a:lumMod val="75000"/>
                  </a:schemeClr>
                </a:solidFill>
              </a:rPr>
              <a:t>Machine Learning</a:t>
            </a:r>
            <a:r>
              <a:rPr lang="en-US" dirty="0"/>
              <a:t>:</a:t>
            </a:r>
          </a:p>
        </p:txBody>
      </p:sp>
    </p:spTree>
    <p:extLst>
      <p:ext uri="{BB962C8B-B14F-4D97-AF65-F5344CB8AC3E}">
        <p14:creationId xmlns:p14="http://schemas.microsoft.com/office/powerpoint/2010/main" val="36498899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4838" y="-411163"/>
            <a:ext cx="8866187" cy="1473200"/>
          </a:xfrm>
        </p:spPr>
        <p:txBody>
          <a:bodyPr/>
          <a:lstStyle/>
          <a:p>
            <a:r>
              <a:rPr lang="en-US" dirty="0"/>
              <a:t>Data and decision making</a:t>
            </a:r>
          </a:p>
        </p:txBody>
      </p:sp>
      <p:sp>
        <p:nvSpPr>
          <p:cNvPr id="3" name="Content Placeholder 2"/>
          <p:cNvSpPr>
            <a:spLocks noGrp="1"/>
          </p:cNvSpPr>
          <p:nvPr>
            <p:ph idx="1"/>
          </p:nvPr>
        </p:nvSpPr>
        <p:spPr>
          <a:xfrm>
            <a:off x="604838" y="1417637"/>
            <a:ext cx="8866187" cy="4787900"/>
          </a:xfrm>
        </p:spPr>
        <p:txBody>
          <a:bodyPr/>
          <a:lstStyle/>
          <a:p>
            <a:r>
              <a:rPr lang="en-US" altLang="en-US" b="1" dirty="0">
                <a:solidFill>
                  <a:schemeClr val="accent6">
                    <a:lumMod val="75000"/>
                  </a:schemeClr>
                </a:solidFill>
              </a:rPr>
              <a:t>Business intelligence (BI):</a:t>
            </a:r>
            <a:r>
              <a:rPr lang="en-US" altLang="en-US" dirty="0"/>
              <a:t> Combines</a:t>
            </a:r>
            <a:r>
              <a:rPr lang="en-US" altLang="en-US" dirty="0">
                <a:solidFill>
                  <a:srgbClr val="FF0000"/>
                </a:solidFill>
              </a:rPr>
              <a:t> </a:t>
            </a:r>
            <a:r>
              <a:rPr lang="en-US" altLang="en-US" dirty="0"/>
              <a:t>aspects of reporting, data exploration and ad hoc queries, and sophisticated data modeling and analysis.</a:t>
            </a:r>
          </a:p>
          <a:p>
            <a:r>
              <a:rPr lang="en-US" altLang="en-US" b="1" dirty="0">
                <a:solidFill>
                  <a:schemeClr val="accent6">
                    <a:lumMod val="75000"/>
                  </a:schemeClr>
                </a:solidFill>
              </a:rPr>
              <a:t>Analytics:</a:t>
            </a:r>
            <a:r>
              <a:rPr lang="en-US" altLang="en-US" dirty="0"/>
              <a:t> Driving decisions and actions through extensive use of:</a:t>
            </a:r>
          </a:p>
          <a:p>
            <a:pPr lvl="1"/>
            <a:r>
              <a:rPr lang="en-US" altLang="en-US" dirty="0"/>
              <a:t>Data</a:t>
            </a:r>
          </a:p>
          <a:p>
            <a:pPr lvl="1"/>
            <a:r>
              <a:rPr lang="en-US" altLang="en-US" dirty="0"/>
              <a:t>Statistical and quantitative analysis</a:t>
            </a:r>
          </a:p>
          <a:p>
            <a:pPr lvl="1"/>
            <a:r>
              <a:rPr lang="en-US" altLang="en-US" dirty="0"/>
              <a:t>Explanatory and predictive models</a:t>
            </a:r>
          </a:p>
          <a:p>
            <a:pPr lvl="1"/>
            <a:r>
              <a:rPr lang="en-US" altLang="en-US" dirty="0"/>
              <a:t>Fact-based management</a:t>
            </a:r>
          </a:p>
          <a:p>
            <a:r>
              <a:rPr lang="en-US" b="1" dirty="0">
                <a:solidFill>
                  <a:schemeClr val="accent6">
                    <a:lumMod val="75000"/>
                  </a:schemeClr>
                </a:solidFill>
              </a:rPr>
              <a:t>Machine Learning</a:t>
            </a:r>
            <a:r>
              <a:rPr lang="en-US" dirty="0"/>
              <a:t>: leverages massive amounts of data so that computers can act and improve on their own without additional programming.</a:t>
            </a:r>
          </a:p>
        </p:txBody>
      </p:sp>
    </p:spTree>
    <p:extLst>
      <p:ext uri="{BB962C8B-B14F-4D97-AF65-F5344CB8AC3E}">
        <p14:creationId xmlns:p14="http://schemas.microsoft.com/office/powerpoint/2010/main" val="1548447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3112" y="930064"/>
            <a:ext cx="8880314" cy="639973"/>
          </a:xfrm>
        </p:spPr>
        <p:txBody>
          <a:bodyPr>
            <a:normAutofit fontScale="90000"/>
          </a:bodyPr>
          <a:lstStyle/>
          <a:p>
            <a:r>
              <a:rPr lang="en-US" altLang="en-US" dirty="0"/>
              <a:t>Enterprises that</a:t>
            </a:r>
            <a:r>
              <a:rPr lang="en-US" altLang="en-US" dirty="0">
                <a:solidFill>
                  <a:schemeClr val="tx1"/>
                </a:solidFill>
              </a:rPr>
              <a:t> </a:t>
            </a:r>
            <a:r>
              <a:rPr lang="en-US" altLang="en-US" dirty="0"/>
              <a:t>Have Benefited from Data Mastery</a:t>
            </a:r>
            <a:endParaRPr lang="en-US" dirty="0"/>
          </a:p>
        </p:txBody>
      </p:sp>
      <p:sp>
        <p:nvSpPr>
          <p:cNvPr id="3" name="Content Placeholder 2"/>
          <p:cNvSpPr>
            <a:spLocks noGrp="1"/>
          </p:cNvSpPr>
          <p:nvPr>
            <p:ph idx="1"/>
          </p:nvPr>
        </p:nvSpPr>
        <p:spPr>
          <a:xfrm>
            <a:off x="746125" y="2116137"/>
            <a:ext cx="8866187" cy="4787900"/>
          </a:xfrm>
        </p:spPr>
        <p:txBody>
          <a:bodyPr/>
          <a:lstStyle/>
          <a:p>
            <a:r>
              <a:rPr lang="en-US" altLang="en-US" dirty="0"/>
              <a:t>Data leverage is at the center of competitive advantage in firms such as Amazon, Netflix, and Zara.</a:t>
            </a:r>
          </a:p>
          <a:p>
            <a:r>
              <a:rPr lang="en-US" altLang="en-US" dirty="0" err="1"/>
              <a:t>Walmart</a:t>
            </a:r>
            <a:r>
              <a:rPr lang="en-US" altLang="en-US" dirty="0"/>
              <a:t>: Moved to the top of the Fortune 500 list.</a:t>
            </a:r>
          </a:p>
          <a:p>
            <a:r>
              <a:rPr lang="en-US" altLang="en-US" dirty="0"/>
              <a:t>Encourages firms to make their product the best it possibly can</a:t>
            </a:r>
          </a:p>
          <a:p>
            <a:r>
              <a:rPr lang="en-US" altLang="en-US" dirty="0"/>
              <a:t>Data-driven insights are credited with helping politicians win elections.</a:t>
            </a:r>
          </a:p>
          <a:p>
            <a:r>
              <a:rPr lang="en-US" altLang="en-US" dirty="0"/>
              <a:t>Sports</a:t>
            </a:r>
          </a:p>
          <a:p>
            <a:pPr lvl="1"/>
            <a:r>
              <a:rPr lang="en-US" altLang="en-US" dirty="0"/>
              <a:t>Moneyball</a:t>
            </a:r>
          </a:p>
          <a:p>
            <a:pPr lvl="1"/>
            <a:r>
              <a:rPr lang="en-US" altLang="en-US" dirty="0"/>
              <a:t>Baseball shifts</a:t>
            </a:r>
          </a:p>
          <a:p>
            <a:pPr>
              <a:buNone/>
            </a:pPr>
            <a:endParaRPr lang="en-US" altLang="en-US" dirty="0"/>
          </a:p>
        </p:txBody>
      </p:sp>
    </p:spTree>
    <p:extLst>
      <p:ext uri="{BB962C8B-B14F-4D97-AF65-F5344CB8AC3E}">
        <p14:creationId xmlns:p14="http://schemas.microsoft.com/office/powerpoint/2010/main" val="8464202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4838" y="-411163"/>
            <a:ext cx="8866187" cy="1473200"/>
          </a:xfrm>
        </p:spPr>
        <p:txBody>
          <a:bodyPr/>
          <a:lstStyle/>
          <a:p>
            <a:r>
              <a:rPr lang="en-US" altLang="en-US" dirty="0"/>
              <a:t>Learning objectives</a:t>
            </a:r>
            <a:endParaRPr lang="en-US" dirty="0"/>
          </a:p>
        </p:txBody>
      </p:sp>
      <p:sp>
        <p:nvSpPr>
          <p:cNvPr id="3" name="Content Placeholder 2"/>
          <p:cNvSpPr>
            <a:spLocks noGrp="1"/>
          </p:cNvSpPr>
          <p:nvPr>
            <p:ph idx="1"/>
          </p:nvPr>
        </p:nvSpPr>
        <p:spPr/>
        <p:txBody>
          <a:bodyPr/>
          <a:lstStyle/>
          <a:p>
            <a:r>
              <a:rPr lang="en-US" altLang="en-US" dirty="0"/>
              <a:t>Understand the difference between data and information.</a:t>
            </a:r>
          </a:p>
          <a:p>
            <a:r>
              <a:rPr lang="en-US" altLang="en-US" dirty="0"/>
              <a:t>Know the key terms and technologies associated with data organization and management.</a:t>
            </a:r>
          </a:p>
        </p:txBody>
      </p:sp>
      <p:pic>
        <p:nvPicPr>
          <p:cNvPr id="4" name="Picture 3"/>
          <p:cNvPicPr>
            <a:picLocks noChangeAspect="1"/>
          </p:cNvPicPr>
          <p:nvPr/>
        </p:nvPicPr>
        <p:blipFill>
          <a:blip r:embed="rId2" cstate="print"/>
          <a:stretch>
            <a:fillRect/>
          </a:stretch>
        </p:blipFill>
        <p:spPr>
          <a:xfrm>
            <a:off x="5802312" y="4017171"/>
            <a:ext cx="3778226" cy="3290514"/>
          </a:xfrm>
          <a:prstGeom prst="rect">
            <a:avLst/>
          </a:prstGeom>
        </p:spPr>
      </p:pic>
      <p:sp>
        <p:nvSpPr>
          <p:cNvPr id="5" name="TextBox 4"/>
          <p:cNvSpPr txBox="1"/>
          <p:nvPr/>
        </p:nvSpPr>
        <p:spPr>
          <a:xfrm>
            <a:off x="283833" y="6531473"/>
            <a:ext cx="4181401" cy="646331"/>
          </a:xfrm>
          <a:prstGeom prst="rect">
            <a:avLst/>
          </a:prstGeom>
          <a:noFill/>
        </p:spPr>
        <p:txBody>
          <a:bodyPr wrap="none" rtlCol="0">
            <a:spAutoFit/>
          </a:bodyPr>
          <a:lstStyle/>
          <a:p>
            <a:r>
              <a:rPr lang="en-US" i="1"/>
              <a:t> A Simplified Relational Database for a </a:t>
            </a:r>
          </a:p>
          <a:p>
            <a:r>
              <a:rPr lang="en-US" i="1" dirty="0"/>
              <a:t>University Course Registration System</a:t>
            </a:r>
            <a:endParaRPr lang="en-US" dirty="0"/>
          </a:p>
        </p:txBody>
      </p:sp>
    </p:spTree>
    <p:extLst>
      <p:ext uri="{BB962C8B-B14F-4D97-AF65-F5344CB8AC3E}">
        <p14:creationId xmlns:p14="http://schemas.microsoft.com/office/powerpoint/2010/main" val="32320844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Learning objectives</a:t>
            </a:r>
          </a:p>
        </p:txBody>
      </p:sp>
      <p:sp>
        <p:nvSpPr>
          <p:cNvPr id="3" name="Content Placeholder 2"/>
          <p:cNvSpPr>
            <a:spLocks noGrp="1"/>
          </p:cNvSpPr>
          <p:nvPr>
            <p:ph idx="1"/>
          </p:nvPr>
        </p:nvSpPr>
        <p:spPr/>
        <p:txBody>
          <a:bodyPr/>
          <a:lstStyle/>
          <a:p>
            <a:r>
              <a:rPr lang="en-US" altLang="en-US" dirty="0"/>
              <a:t>Understand various internal and external sources for enterprise data.</a:t>
            </a:r>
          </a:p>
          <a:p>
            <a:r>
              <a:rPr lang="en-US" altLang="en-US" dirty="0"/>
              <a:t>Recognize the function and role of data aggregators, the potential for leveraging third-party data, the strategic implications of relying on externally purchased data, and key issues associated with aggregators and firms that leverage externally sourced data.</a:t>
            </a:r>
          </a:p>
          <a:p>
            <a:endParaRPr lang="en-US" dirty="0"/>
          </a:p>
        </p:txBody>
      </p:sp>
    </p:spTree>
    <p:extLst>
      <p:ext uri="{BB962C8B-B14F-4D97-AF65-F5344CB8AC3E}">
        <p14:creationId xmlns:p14="http://schemas.microsoft.com/office/powerpoint/2010/main" val="20992988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sz="4000" dirty="0"/>
              <a:t>Transaction Processing Systems</a:t>
            </a:r>
            <a:endParaRPr lang="en-US" sz="4000" dirty="0"/>
          </a:p>
        </p:txBody>
      </p:sp>
      <p:sp>
        <p:nvSpPr>
          <p:cNvPr id="4" name="Text Placeholder 3"/>
          <p:cNvSpPr>
            <a:spLocks noGrp="1"/>
          </p:cNvSpPr>
          <p:nvPr>
            <p:ph type="body" sz="quarter" idx="11"/>
          </p:nvPr>
        </p:nvSpPr>
        <p:spPr>
          <a:xfrm>
            <a:off x="1275259" y="4050254"/>
            <a:ext cx="7476464" cy="2519893"/>
          </a:xfrm>
        </p:spPr>
        <p:txBody>
          <a:bodyPr/>
          <a:lstStyle/>
          <a:p>
            <a:r>
              <a:rPr lang="en-US" altLang="en-US" b="1" dirty="0">
                <a:solidFill>
                  <a:schemeClr val="accent6">
                    <a:lumMod val="75000"/>
                  </a:schemeClr>
                </a:solidFill>
              </a:rPr>
              <a:t>Transaction:</a:t>
            </a:r>
            <a:r>
              <a:rPr lang="en-US" altLang="en-US" dirty="0"/>
              <a:t> Any kind of business exchange.</a:t>
            </a:r>
          </a:p>
          <a:p>
            <a:r>
              <a:rPr lang="en-US" altLang="en-US" b="1" dirty="0">
                <a:solidFill>
                  <a:schemeClr val="accent6">
                    <a:lumMod val="75000"/>
                  </a:schemeClr>
                </a:solidFill>
              </a:rPr>
              <a:t>Loyalty card:</a:t>
            </a:r>
            <a:r>
              <a:rPr lang="en-US" altLang="en-US" dirty="0"/>
              <a:t> System that provides rewards in exchange for consumers, allowing tracking and recording of their activities.</a:t>
            </a:r>
          </a:p>
          <a:p>
            <a:pPr lvl="1"/>
            <a:r>
              <a:rPr lang="en-US" altLang="en-US" dirty="0"/>
              <a:t>Enhances data collection and represents a significant switching cost.</a:t>
            </a:r>
          </a:p>
        </p:txBody>
      </p:sp>
      <p:sp>
        <p:nvSpPr>
          <p:cNvPr id="5" name="Text Placeholder 4"/>
          <p:cNvSpPr>
            <a:spLocks noGrp="1"/>
          </p:cNvSpPr>
          <p:nvPr>
            <p:ph type="body" sz="quarter" idx="12"/>
          </p:nvPr>
        </p:nvSpPr>
        <p:spPr/>
        <p:txBody>
          <a:bodyPr>
            <a:normAutofit fontScale="92500"/>
          </a:bodyPr>
          <a:lstStyle/>
          <a:p>
            <a:r>
              <a:rPr lang="en-US" altLang="en-US" dirty="0"/>
              <a:t>Record a transaction or some form of business-related exchange, such as a cash register sale, ATM withdrawal, </a:t>
            </a:r>
            <a:br>
              <a:rPr lang="en-US" altLang="en-US" dirty="0"/>
            </a:br>
            <a:r>
              <a:rPr lang="en-US" altLang="en-US" dirty="0"/>
              <a:t>or product return</a:t>
            </a:r>
          </a:p>
        </p:txBody>
      </p:sp>
    </p:spTree>
    <p:extLst>
      <p:ext uri="{BB962C8B-B14F-4D97-AF65-F5344CB8AC3E}">
        <p14:creationId xmlns:p14="http://schemas.microsoft.com/office/powerpoint/2010/main" val="22255137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604838" y="-487363"/>
            <a:ext cx="8866187" cy="1473200"/>
          </a:xfrm>
        </p:spPr>
        <p:txBody>
          <a:bodyPr/>
          <a:lstStyle/>
          <a:p>
            <a:r>
              <a:rPr lang="en-US" altLang="en-US" dirty="0"/>
              <a:t>Enterprise Software </a:t>
            </a:r>
            <a:endParaRPr lang="en-US" dirty="0"/>
          </a:p>
        </p:txBody>
      </p:sp>
      <p:sp>
        <p:nvSpPr>
          <p:cNvPr id="6" name="Content Placeholder 5"/>
          <p:cNvSpPr>
            <a:spLocks noGrp="1"/>
          </p:cNvSpPr>
          <p:nvPr>
            <p:ph idx="1"/>
          </p:nvPr>
        </p:nvSpPr>
        <p:spPr>
          <a:xfrm>
            <a:off x="604838" y="1506537"/>
            <a:ext cx="8866187" cy="4787900"/>
          </a:xfrm>
        </p:spPr>
        <p:txBody>
          <a:bodyPr/>
          <a:lstStyle/>
          <a:p>
            <a:r>
              <a:rPr lang="en-US" altLang="en-US" dirty="0"/>
              <a:t>Firms set up systems to gather additional data beyond conventional purchase transactions or Website monitoring.</a:t>
            </a:r>
          </a:p>
          <a:p>
            <a:r>
              <a:rPr lang="en-US" altLang="en-US" dirty="0"/>
              <a:t>Customer relationship management systems (CRM) - Empower employees to track and record data at nearly every point of customer contact.</a:t>
            </a:r>
          </a:p>
          <a:p>
            <a:r>
              <a:rPr lang="en-US" altLang="en-US" dirty="0"/>
              <a:t>Includes other aspects that touch every aspect of the value chain, including SCM and ERP.</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12062" y="5227637"/>
            <a:ext cx="2305050" cy="2286000"/>
          </a:xfrm>
          <a:prstGeom prst="rect">
            <a:avLst/>
          </a:prstGeom>
        </p:spPr>
      </p:pic>
    </p:spTree>
    <p:extLst>
      <p:ext uri="{BB962C8B-B14F-4D97-AF65-F5344CB8AC3E}">
        <p14:creationId xmlns:p14="http://schemas.microsoft.com/office/powerpoint/2010/main" val="31536328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sz="4000" dirty="0"/>
              <a:t>Data Aggregators</a:t>
            </a:r>
            <a:endParaRPr lang="en-US" sz="4000" dirty="0"/>
          </a:p>
        </p:txBody>
      </p:sp>
      <p:sp>
        <p:nvSpPr>
          <p:cNvPr id="4" name="Text Placeholder 3"/>
          <p:cNvSpPr>
            <a:spLocks noGrp="1"/>
          </p:cNvSpPr>
          <p:nvPr>
            <p:ph type="body" sz="quarter" idx="11"/>
          </p:nvPr>
        </p:nvSpPr>
        <p:spPr/>
        <p:txBody>
          <a:bodyPr/>
          <a:lstStyle/>
          <a:p>
            <a:pPr>
              <a:defRPr/>
            </a:pPr>
            <a:r>
              <a:rPr lang="en-US" dirty="0"/>
              <a:t>One has to be aware of the digital tracking of individuals.</a:t>
            </a:r>
          </a:p>
          <a:p>
            <a:pPr lvl="1">
              <a:defRPr/>
            </a:pPr>
            <a:r>
              <a:rPr lang="en-US" dirty="0"/>
              <a:t>Made possible by the availability of personal information online.</a:t>
            </a:r>
          </a:p>
        </p:txBody>
      </p:sp>
      <p:sp>
        <p:nvSpPr>
          <p:cNvPr id="5" name="Text Placeholder 4"/>
          <p:cNvSpPr>
            <a:spLocks noGrp="1"/>
          </p:cNvSpPr>
          <p:nvPr>
            <p:ph type="body" sz="quarter" idx="12"/>
          </p:nvPr>
        </p:nvSpPr>
        <p:spPr/>
        <p:txBody>
          <a:bodyPr/>
          <a:lstStyle/>
          <a:p>
            <a:pPr>
              <a:defRPr/>
            </a:pPr>
            <a:r>
              <a:rPr lang="en-US" dirty="0"/>
              <a:t>Firms that collect and resell data</a:t>
            </a:r>
          </a:p>
        </p:txBody>
      </p:sp>
    </p:spTree>
    <p:extLst>
      <p:ext uri="{BB962C8B-B14F-4D97-AF65-F5344CB8AC3E}">
        <p14:creationId xmlns:p14="http://schemas.microsoft.com/office/powerpoint/2010/main" val="19758534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5F7F0E2C-A18E-4383-A078-5581D5701770}"/>
              </a:ext>
            </a:extLst>
          </p:cNvPr>
          <p:cNvSpPr>
            <a:spLocks noGrp="1" noChangeArrowheads="1"/>
          </p:cNvSpPr>
          <p:nvPr>
            <p:ph type="title"/>
          </p:nvPr>
        </p:nvSpPr>
        <p:spPr>
          <a:xfrm>
            <a:off x="604838" y="-334963"/>
            <a:ext cx="8866187" cy="1473200"/>
          </a:xfrm>
        </p:spPr>
        <p:txBody>
          <a:bodyPr/>
          <a:lstStyle/>
          <a:p>
            <a:pPr eaLnBrk="1" hangingPunct="1">
              <a:defRPr/>
            </a:pPr>
            <a:r>
              <a:rPr lang="en-US" altLang="en-US" sz="3200" dirty="0"/>
              <a:t>Managing IT Resources</a:t>
            </a:r>
            <a:br>
              <a:rPr lang="en-US" altLang="en-US" sz="3200" dirty="0"/>
            </a:br>
            <a:r>
              <a:rPr lang="en-US" altLang="en-US" sz="3200" dirty="0"/>
              <a:t>Class Outline: Thurs, Oct 18, 2018</a:t>
            </a:r>
          </a:p>
        </p:txBody>
      </p:sp>
      <p:sp>
        <p:nvSpPr>
          <p:cNvPr id="6147" name="Rectangle 3">
            <a:extLst>
              <a:ext uri="{FF2B5EF4-FFF2-40B4-BE49-F238E27FC236}">
                <a16:creationId xmlns:a16="http://schemas.microsoft.com/office/drawing/2014/main" id="{31FF32C9-E951-4F7B-B228-5D72CCC2D9FB}"/>
              </a:ext>
            </a:extLst>
          </p:cNvPr>
          <p:cNvSpPr>
            <a:spLocks noGrp="1"/>
          </p:cNvSpPr>
          <p:nvPr>
            <p:ph idx="1"/>
          </p:nvPr>
        </p:nvSpPr>
        <p:spPr>
          <a:xfrm>
            <a:off x="696912" y="1265237"/>
            <a:ext cx="9199563" cy="5795963"/>
          </a:xfrm>
        </p:spPr>
        <p:txBody>
          <a:bodyPr/>
          <a:lstStyle/>
          <a:p>
            <a:pPr eaLnBrk="1" hangingPunct="1">
              <a:lnSpc>
                <a:spcPct val="80000"/>
              </a:lnSpc>
            </a:pPr>
            <a:r>
              <a:rPr lang="en-US" altLang="en-US" sz="1800" dirty="0">
                <a:solidFill>
                  <a:schemeClr val="tx1"/>
                </a:solidFill>
                <a:ea typeface="ＭＳ Ｐゴシック" panose="020B0600070205080204" pitchFamily="34" charset="-128"/>
              </a:rPr>
              <a:t>MITR Term Project</a:t>
            </a:r>
          </a:p>
          <a:p>
            <a:pPr lvl="1" eaLnBrk="1" hangingPunct="1">
              <a:lnSpc>
                <a:spcPct val="80000"/>
              </a:lnSpc>
            </a:pPr>
            <a:r>
              <a:rPr lang="en-US" altLang="en-US" sz="1600" dirty="0">
                <a:solidFill>
                  <a:schemeClr val="tx1"/>
                </a:solidFill>
                <a:ea typeface="ＭＳ Ｐゴシック" panose="020B0600070205080204" pitchFamily="34" charset="-128"/>
              </a:rPr>
              <a:t>Schedule Meetings with Client and Invite Faculty to Meetings</a:t>
            </a:r>
          </a:p>
          <a:p>
            <a:pPr lvl="1" eaLnBrk="1" hangingPunct="1">
              <a:lnSpc>
                <a:spcPct val="80000"/>
              </a:lnSpc>
            </a:pPr>
            <a:r>
              <a:rPr lang="en-US" altLang="en-US" sz="1600" dirty="0">
                <a:solidFill>
                  <a:schemeClr val="tx1"/>
                </a:solidFill>
                <a:ea typeface="ＭＳ Ｐゴシック" panose="020B0600070205080204" pitchFamily="34" charset="-128"/>
              </a:rPr>
              <a:t>Work on Design and Development</a:t>
            </a:r>
          </a:p>
          <a:p>
            <a:pPr lvl="1" eaLnBrk="1" hangingPunct="1">
              <a:lnSpc>
                <a:spcPct val="80000"/>
              </a:lnSpc>
            </a:pPr>
            <a:r>
              <a:rPr lang="en-US" altLang="en-US" sz="1600" dirty="0">
                <a:solidFill>
                  <a:srgbClr val="FF0000"/>
                </a:solidFill>
                <a:ea typeface="ＭＳ Ｐゴシック" panose="020B0600070205080204" pitchFamily="34" charset="-128"/>
              </a:rPr>
              <a:t>Draft of Entire Term Project Final Report on Mon Nov 19 by 9 PM</a:t>
            </a:r>
            <a:endParaRPr lang="en-US" altLang="en-US" sz="1800" dirty="0">
              <a:solidFill>
                <a:srgbClr val="FF0000"/>
              </a:solidFill>
              <a:ea typeface="ＭＳ Ｐゴシック" panose="020B0600070205080204" pitchFamily="34" charset="-128"/>
            </a:endParaRPr>
          </a:p>
          <a:p>
            <a:pPr eaLnBrk="1" hangingPunct="1">
              <a:lnSpc>
                <a:spcPct val="80000"/>
              </a:lnSpc>
            </a:pPr>
            <a:r>
              <a:rPr lang="en-US" altLang="en-US" sz="1800" dirty="0">
                <a:solidFill>
                  <a:schemeClr val="tx1"/>
                </a:solidFill>
                <a:ea typeface="ＭＳ Ｐゴシック" panose="020B0600070205080204" pitchFamily="34" charset="-128"/>
              </a:rPr>
              <a:t>Current Events</a:t>
            </a:r>
          </a:p>
          <a:p>
            <a:pPr eaLnBrk="1" hangingPunct="1">
              <a:lnSpc>
                <a:spcPct val="80000"/>
              </a:lnSpc>
            </a:pPr>
            <a:r>
              <a:rPr lang="en-US" altLang="en-US" sz="1800" dirty="0">
                <a:solidFill>
                  <a:schemeClr val="tx1"/>
                </a:solidFill>
                <a:ea typeface="ＭＳ Ｐゴシック" panose="020B0600070205080204" pitchFamily="34" charset="-128"/>
              </a:rPr>
              <a:t>Mid-Term Discussion</a:t>
            </a:r>
          </a:p>
          <a:p>
            <a:r>
              <a:rPr lang="en-US" sz="1800" dirty="0">
                <a:solidFill>
                  <a:schemeClr val="tx1"/>
                </a:solidFill>
              </a:rPr>
              <a:t>“Data and Competitive Advantage: Databases, Analytics, AI, and Machine Learning”, Chapter 15 in the </a:t>
            </a:r>
            <a:r>
              <a:rPr lang="en-US" sz="1800" dirty="0" err="1">
                <a:solidFill>
                  <a:schemeClr val="tx1"/>
                </a:solidFill>
              </a:rPr>
              <a:t>Gallaugher</a:t>
            </a:r>
            <a:r>
              <a:rPr lang="en-US" sz="1800" dirty="0">
                <a:solidFill>
                  <a:schemeClr val="tx1"/>
                </a:solidFill>
              </a:rPr>
              <a:t> Text.</a:t>
            </a:r>
          </a:p>
          <a:p>
            <a:r>
              <a:rPr lang="en-US" sz="1800" dirty="0">
                <a:solidFill>
                  <a:schemeClr val="tx1"/>
                </a:solidFill>
              </a:rPr>
              <a:t>“Big Data: Dimensions, Evolution, Impacts and Challenges” included in the HBS Press </a:t>
            </a:r>
            <a:r>
              <a:rPr lang="en-US" sz="1800" dirty="0" err="1">
                <a:solidFill>
                  <a:schemeClr val="tx1"/>
                </a:solidFill>
              </a:rPr>
              <a:t>Coursepack</a:t>
            </a:r>
            <a:r>
              <a:rPr lang="en-US" sz="1800" dirty="0">
                <a:solidFill>
                  <a:schemeClr val="tx1"/>
                </a:solidFill>
              </a:rPr>
              <a:t>. </a:t>
            </a:r>
            <a:endParaRPr lang="en-US" altLang="en-US" sz="1800" dirty="0">
              <a:solidFill>
                <a:schemeClr val="tx1"/>
              </a:solidFill>
              <a:ea typeface="ＭＳ Ｐゴシック" panose="020B0600070205080204" pitchFamily="34" charset="-128"/>
            </a:endParaRPr>
          </a:p>
          <a:p>
            <a:pPr eaLnBrk="1" hangingPunct="1">
              <a:lnSpc>
                <a:spcPct val="80000"/>
              </a:lnSpc>
            </a:pPr>
            <a:endParaRPr lang="en-US" altLang="en-US" sz="1600" u="sng" dirty="0">
              <a:ea typeface="ＭＳ Ｐゴシック" panose="020B0600070205080204" pitchFamily="34" charset="-128"/>
            </a:endParaRPr>
          </a:p>
        </p:txBody>
      </p:sp>
    </p:spTree>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Learning objectives</a:t>
            </a:r>
          </a:p>
        </p:txBody>
      </p:sp>
      <p:sp>
        <p:nvSpPr>
          <p:cNvPr id="3" name="Text Placeholder 2"/>
          <p:cNvSpPr>
            <a:spLocks noGrp="1"/>
          </p:cNvSpPr>
          <p:nvPr>
            <p:ph idx="1"/>
          </p:nvPr>
        </p:nvSpPr>
        <p:spPr/>
        <p:txBody>
          <a:bodyPr/>
          <a:lstStyle/>
          <a:p>
            <a:r>
              <a:rPr lang="en-US" altLang="en-US" dirty="0"/>
              <a:t>Know and be able to list the reasons why many organizations have data that can’t be converted to actionable information.</a:t>
            </a:r>
          </a:p>
          <a:p>
            <a:r>
              <a:rPr lang="en-US" altLang="en-US" dirty="0"/>
              <a:t>Understand why transactional databases can’t always be queried and what needs to be done to facilitate effective data use for analytics and business intelligence.</a:t>
            </a:r>
          </a:p>
          <a:p>
            <a:r>
              <a:rPr lang="en-US" altLang="en-US" dirty="0"/>
              <a:t>Recognize key issues surrounding data and privacy legislation.</a:t>
            </a:r>
          </a:p>
        </p:txBody>
      </p:sp>
    </p:spTree>
    <p:extLst>
      <p:ext uri="{BB962C8B-B14F-4D97-AF65-F5344CB8AC3E}">
        <p14:creationId xmlns:p14="http://schemas.microsoft.com/office/powerpoint/2010/main" val="21817307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4838" y="-334963"/>
            <a:ext cx="8866187" cy="1473200"/>
          </a:xfrm>
        </p:spPr>
        <p:txBody>
          <a:bodyPr/>
          <a:lstStyle/>
          <a:p>
            <a:r>
              <a:rPr lang="en-US" altLang="en-US" sz="4800" dirty="0"/>
              <a:t>Reasons for Poor Information</a:t>
            </a:r>
            <a:endParaRPr lang="en-US" sz="4800" dirty="0"/>
          </a:p>
        </p:txBody>
      </p:sp>
      <p:sp>
        <p:nvSpPr>
          <p:cNvPr id="3" name="Content Placeholder 2"/>
          <p:cNvSpPr>
            <a:spLocks noGrp="1"/>
          </p:cNvSpPr>
          <p:nvPr>
            <p:ph idx="1"/>
          </p:nvPr>
        </p:nvSpPr>
        <p:spPr/>
        <p:txBody>
          <a:bodyPr/>
          <a:lstStyle/>
          <a:p>
            <a:r>
              <a:rPr lang="en-US" altLang="en-US" dirty="0"/>
              <a:t>Incompatible systems:</a:t>
            </a:r>
          </a:p>
          <a:p>
            <a:pPr lvl="1"/>
            <a:r>
              <a:rPr lang="en-US" altLang="en-US" dirty="0">
                <a:solidFill>
                  <a:schemeClr val="accent6">
                    <a:lumMod val="75000"/>
                  </a:schemeClr>
                </a:solidFill>
              </a:rPr>
              <a:t>Legacy systems:</a:t>
            </a:r>
            <a:r>
              <a:rPr lang="en-US" altLang="en-US" dirty="0"/>
              <a:t> Older information systems that are incompatible with other systems, technologies, and ways of conducting business.</a:t>
            </a:r>
          </a:p>
          <a:p>
            <a:r>
              <a:rPr lang="en-US" altLang="en-US" dirty="0">
                <a:solidFill>
                  <a:srgbClr val="900000"/>
                </a:solidFill>
              </a:rPr>
              <a:t>Operational data cannot always be queried:</a:t>
            </a:r>
          </a:p>
          <a:p>
            <a:pPr lvl="1"/>
            <a:r>
              <a:rPr lang="en-US" altLang="en-US" dirty="0"/>
              <a:t>Most transactional databases are not set up to be simultaneously accessed for reporting and analysis.</a:t>
            </a:r>
          </a:p>
          <a:p>
            <a:pPr lvl="1"/>
            <a:r>
              <a:rPr lang="en-US" altLang="en-US" dirty="0"/>
              <a:t>Database analysis requires significant processing.</a:t>
            </a:r>
          </a:p>
        </p:txBody>
      </p:sp>
    </p:spTree>
    <p:extLst>
      <p:ext uri="{BB962C8B-B14F-4D97-AF65-F5344CB8AC3E}">
        <p14:creationId xmlns:p14="http://schemas.microsoft.com/office/powerpoint/2010/main" val="31708828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4838" y="-334963"/>
            <a:ext cx="8866187" cy="1473200"/>
          </a:xfrm>
        </p:spPr>
        <p:txBody>
          <a:bodyPr>
            <a:normAutofit/>
          </a:bodyPr>
          <a:lstStyle/>
          <a:p>
            <a:r>
              <a:rPr lang="en-US" dirty="0"/>
              <a:t>Learning objectives</a:t>
            </a:r>
          </a:p>
        </p:txBody>
      </p:sp>
      <p:sp>
        <p:nvSpPr>
          <p:cNvPr id="3" name="Content Placeholder 2"/>
          <p:cNvSpPr>
            <a:spLocks noGrp="1"/>
          </p:cNvSpPr>
          <p:nvPr>
            <p:ph idx="1"/>
          </p:nvPr>
        </p:nvSpPr>
        <p:spPr/>
        <p:txBody>
          <a:bodyPr/>
          <a:lstStyle/>
          <a:p>
            <a:r>
              <a:rPr lang="en-US" altLang="en-US" dirty="0"/>
              <a:t>Understand what data warehouses and data marts are and the purpose they serve.</a:t>
            </a:r>
          </a:p>
          <a:p>
            <a:r>
              <a:rPr lang="en-US" altLang="en-US" dirty="0"/>
              <a:t>Know the issues that need to be addressed in order to design, develop, deploy, and maintain data warehouses and data marts.</a:t>
            </a:r>
          </a:p>
          <a:p>
            <a:r>
              <a:rPr lang="en-US" altLang="en-US" dirty="0"/>
              <a:t>Recognize and understand technologies behind “Big Data,” how they differ from conventional data management approaches, and how they are currently being used for organizational benefit. </a:t>
            </a:r>
          </a:p>
        </p:txBody>
      </p:sp>
    </p:spTree>
    <p:extLst>
      <p:ext uri="{BB962C8B-B14F-4D97-AF65-F5344CB8AC3E}">
        <p14:creationId xmlns:p14="http://schemas.microsoft.com/office/powerpoint/2010/main" val="41707347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604838" y="-563563"/>
            <a:ext cx="8866187" cy="1473200"/>
          </a:xfrm>
        </p:spPr>
        <p:txBody>
          <a:bodyPr/>
          <a:lstStyle/>
          <a:p>
            <a:r>
              <a:rPr lang="en-US" altLang="en-US" sz="4000" dirty="0"/>
              <a:t>Data Warehouses and Data Marts</a:t>
            </a:r>
            <a:endParaRPr lang="en-US" sz="4000" dirty="0"/>
          </a:p>
        </p:txBody>
      </p:sp>
      <p:sp>
        <p:nvSpPr>
          <p:cNvPr id="6" name="Content Placeholder 5"/>
          <p:cNvSpPr>
            <a:spLocks noGrp="1"/>
          </p:cNvSpPr>
          <p:nvPr>
            <p:ph idx="1"/>
          </p:nvPr>
        </p:nvSpPr>
        <p:spPr>
          <a:xfrm>
            <a:off x="504507" y="1589568"/>
            <a:ext cx="4565021" cy="4878153"/>
          </a:xfrm>
        </p:spPr>
        <p:txBody>
          <a:bodyPr/>
          <a:lstStyle/>
          <a:p>
            <a:r>
              <a:rPr lang="en-US" altLang="en-US" dirty="0"/>
              <a:t>Marts and warehouses may contain huge volumes of data.</a:t>
            </a:r>
          </a:p>
          <a:p>
            <a:r>
              <a:rPr lang="en-US" altLang="en-US" dirty="0"/>
              <a:t>Building large data warehouses can be expensive and time consuming.</a:t>
            </a:r>
          </a:p>
          <a:p>
            <a:r>
              <a:rPr lang="en-US" altLang="en-US" dirty="0"/>
              <a:t>Large-scale data analytics projects should build on visions with business-focused objectives.</a:t>
            </a:r>
          </a:p>
          <a:p>
            <a:endParaRPr lang="en-US" altLang="en-US" dirty="0"/>
          </a:p>
          <a:p>
            <a:endParaRPr lang="en-US" dirty="0"/>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19417" y="1738360"/>
            <a:ext cx="3366225" cy="5061695"/>
          </a:xfrm>
          <a:prstGeom prst="rect">
            <a:avLst/>
          </a:prstGeom>
        </p:spPr>
      </p:pic>
    </p:spTree>
    <p:extLst>
      <p:ext uri="{BB962C8B-B14F-4D97-AF65-F5344CB8AC3E}">
        <p14:creationId xmlns:p14="http://schemas.microsoft.com/office/powerpoint/2010/main" val="37584486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1" name="Rectangle 2"/>
          <p:cNvSpPr>
            <a:spLocks noGrp="1" noChangeArrowheads="1"/>
          </p:cNvSpPr>
          <p:nvPr>
            <p:ph type="title"/>
          </p:nvPr>
        </p:nvSpPr>
        <p:spPr/>
        <p:txBody>
          <a:bodyPr/>
          <a:lstStyle/>
          <a:p>
            <a:r>
              <a:rPr lang="en-US" altLang="en-US" sz="4400" dirty="0"/>
              <a:t>Data Warehouses</a:t>
            </a:r>
          </a:p>
        </p:txBody>
      </p:sp>
      <p:sp>
        <p:nvSpPr>
          <p:cNvPr id="58372" name="Rectangle 3"/>
          <p:cNvSpPr>
            <a:spLocks noGrp="1" noChangeArrowheads="1"/>
          </p:cNvSpPr>
          <p:nvPr>
            <p:ph type="body" idx="1"/>
          </p:nvPr>
        </p:nvSpPr>
        <p:spPr>
          <a:xfrm>
            <a:off x="604838" y="2116137"/>
            <a:ext cx="8866187" cy="4787900"/>
          </a:xfrm>
        </p:spPr>
        <p:txBody>
          <a:bodyPr/>
          <a:lstStyle/>
          <a:p>
            <a:r>
              <a:rPr lang="en-US" altLang="en-US" b="1" dirty="0"/>
              <a:t>Data warehouse</a:t>
            </a:r>
            <a:r>
              <a:rPr lang="en-US" altLang="en-US" dirty="0"/>
              <a:t> is a repository of historical data organized by subject to support decision makers in the organization and include:</a:t>
            </a:r>
          </a:p>
          <a:p>
            <a:pPr lvl="1"/>
            <a:r>
              <a:rPr lang="en-US" altLang="en-US" b="1" dirty="0"/>
              <a:t>Online Analytical Processing (OLAP) </a:t>
            </a:r>
            <a:r>
              <a:rPr lang="en-US" altLang="en-US" dirty="0"/>
              <a:t>which involves the analysis of accumulated data by end users;</a:t>
            </a:r>
          </a:p>
          <a:p>
            <a:pPr lvl="1"/>
            <a:r>
              <a:rPr lang="en-US" altLang="en-US" b="1" dirty="0"/>
              <a:t>Multidimensional data structure</a:t>
            </a:r>
            <a:r>
              <a:rPr lang="en-US" altLang="en-US" dirty="0"/>
              <a:t> which allows data to be represented in a three-dimensional matrix (or  </a:t>
            </a:r>
            <a:r>
              <a:rPr lang="en-US" altLang="en-US" i="1" dirty="0"/>
              <a:t>data cube).</a:t>
            </a:r>
            <a:endParaRPr lang="en-US" altLang="en-US" b="1" dirty="0"/>
          </a:p>
        </p:txBody>
      </p:sp>
    </p:spTree>
    <p:extLst>
      <p:ext uri="{BB962C8B-B14F-4D97-AF65-F5344CB8AC3E}">
        <p14:creationId xmlns:p14="http://schemas.microsoft.com/office/powerpoint/2010/main" val="34440221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4" name="Rectangle 2"/>
          <p:cNvSpPr>
            <a:spLocks noGrp="1" noChangeArrowheads="1"/>
          </p:cNvSpPr>
          <p:nvPr>
            <p:ph type="title"/>
          </p:nvPr>
        </p:nvSpPr>
        <p:spPr>
          <a:xfrm>
            <a:off x="1512464" y="0"/>
            <a:ext cx="8203647" cy="1343942"/>
          </a:xfrm>
        </p:spPr>
        <p:txBody>
          <a:bodyPr/>
          <a:lstStyle/>
          <a:p>
            <a:r>
              <a:rPr lang="en-US" altLang="en-US" sz="4400" dirty="0"/>
              <a:t>Data Life Cycle Process</a:t>
            </a:r>
            <a:endParaRPr lang="en-US" altLang="en-US" sz="2400" dirty="0"/>
          </a:p>
        </p:txBody>
      </p:sp>
      <p:pic>
        <p:nvPicPr>
          <p:cNvPr id="51205" name="Picture 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178" y="2255837"/>
            <a:ext cx="10020554" cy="4114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25463433"/>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3" name="Rectangle 2"/>
          <p:cNvSpPr>
            <a:spLocks noGrp="1" noChangeArrowheads="1"/>
          </p:cNvSpPr>
          <p:nvPr>
            <p:ph type="title"/>
          </p:nvPr>
        </p:nvSpPr>
        <p:spPr>
          <a:xfrm>
            <a:off x="773112" y="-258763"/>
            <a:ext cx="8903617" cy="1259946"/>
          </a:xfrm>
        </p:spPr>
        <p:txBody>
          <a:bodyPr/>
          <a:lstStyle/>
          <a:p>
            <a:r>
              <a:rPr lang="en-US" altLang="en-US" sz="4400" dirty="0"/>
              <a:t>Data Warehouse Benefits</a:t>
            </a:r>
          </a:p>
        </p:txBody>
      </p:sp>
      <p:sp>
        <p:nvSpPr>
          <p:cNvPr id="61444" name="Rectangle 3"/>
          <p:cNvSpPr>
            <a:spLocks noGrp="1" noChangeArrowheads="1"/>
          </p:cNvSpPr>
          <p:nvPr>
            <p:ph type="body" idx="1"/>
          </p:nvPr>
        </p:nvSpPr>
        <p:spPr>
          <a:xfrm>
            <a:off x="544512" y="2079025"/>
            <a:ext cx="9296400" cy="4367812"/>
          </a:xfrm>
          <a:noFill/>
        </p:spPr>
        <p:txBody>
          <a:bodyPr/>
          <a:lstStyle/>
          <a:p>
            <a:pPr marL="446225" indent="-446225">
              <a:lnSpc>
                <a:spcPct val="80000"/>
              </a:lnSpc>
              <a:buNone/>
              <a:tabLst>
                <a:tab pos="316733" algn="l"/>
              </a:tabLst>
            </a:pPr>
            <a:r>
              <a:rPr lang="en-US" altLang="zh-TW" sz="3086" b="1" dirty="0">
                <a:solidFill>
                  <a:schemeClr val="tx2"/>
                </a:solidFill>
              </a:rPr>
              <a:t>Benefits of a data warehouse:</a:t>
            </a:r>
          </a:p>
          <a:p>
            <a:pPr marL="446225" indent="-446225">
              <a:lnSpc>
                <a:spcPct val="80000"/>
              </a:lnSpc>
              <a:spcBef>
                <a:spcPct val="30000"/>
              </a:spcBef>
              <a:tabLst>
                <a:tab pos="316733" algn="l"/>
              </a:tabLst>
            </a:pPr>
            <a:r>
              <a:rPr lang="en-US" altLang="zh-TW" sz="2646" b="1" dirty="0">
                <a:solidFill>
                  <a:srgbClr val="FF0000"/>
                </a:solidFill>
                <a:latin typeface="Verdana" pitchFamily="34" charset="0"/>
              </a:rPr>
              <a:t>“</a:t>
            </a:r>
            <a:r>
              <a:rPr lang="en-US" altLang="zh-TW" sz="2646" b="1" dirty="0">
                <a:solidFill>
                  <a:srgbClr val="FF0000"/>
                </a:solidFill>
              </a:rPr>
              <a:t>One version of the Truth</a:t>
            </a:r>
            <a:r>
              <a:rPr lang="en-US" altLang="zh-TW" sz="2646" b="1" dirty="0">
                <a:solidFill>
                  <a:srgbClr val="FF0000"/>
                </a:solidFill>
                <a:latin typeface="Verdana" pitchFamily="34" charset="0"/>
              </a:rPr>
              <a:t>”</a:t>
            </a:r>
            <a:endParaRPr lang="en-US" altLang="zh-TW" sz="2646" b="1" dirty="0">
              <a:solidFill>
                <a:srgbClr val="FF0000"/>
              </a:solidFill>
            </a:endParaRPr>
          </a:p>
          <a:p>
            <a:pPr marL="446225" indent="-446225">
              <a:lnSpc>
                <a:spcPct val="80000"/>
              </a:lnSpc>
              <a:spcBef>
                <a:spcPct val="30000"/>
              </a:spcBef>
              <a:tabLst>
                <a:tab pos="316733" algn="l"/>
              </a:tabLst>
            </a:pPr>
            <a:r>
              <a:rPr lang="en-US" altLang="zh-TW" sz="2646" b="1" dirty="0">
                <a:solidFill>
                  <a:srgbClr val="FF0000"/>
                </a:solidFill>
              </a:rPr>
              <a:t>Visibility</a:t>
            </a:r>
            <a:r>
              <a:rPr lang="en-US" altLang="zh-TW" sz="2646" dirty="0">
                <a:solidFill>
                  <a:srgbClr val="FF0000"/>
                </a:solidFill>
              </a:rPr>
              <a:t> </a:t>
            </a:r>
            <a:r>
              <a:rPr lang="en-US" altLang="zh-TW" sz="2646" dirty="0">
                <a:solidFill>
                  <a:schemeClr val="tx2"/>
                </a:solidFill>
              </a:rPr>
              <a:t>for quality, info sharing, and </a:t>
            </a:r>
            <a:r>
              <a:rPr lang="en-US" altLang="zh-TW" sz="2646" b="1" dirty="0">
                <a:solidFill>
                  <a:srgbClr val="FF0000"/>
                </a:solidFill>
              </a:rPr>
              <a:t>collaboration </a:t>
            </a:r>
          </a:p>
          <a:p>
            <a:pPr marL="446225" indent="-446225">
              <a:lnSpc>
                <a:spcPct val="80000"/>
              </a:lnSpc>
              <a:spcBef>
                <a:spcPct val="30000"/>
              </a:spcBef>
              <a:tabLst>
                <a:tab pos="316733" algn="l"/>
              </a:tabLst>
            </a:pPr>
            <a:r>
              <a:rPr lang="en-US" altLang="zh-TW" sz="2646" dirty="0">
                <a:solidFill>
                  <a:schemeClr val="tx2"/>
                </a:solidFill>
              </a:rPr>
              <a:t>The ability to </a:t>
            </a:r>
            <a:r>
              <a:rPr lang="en-US" altLang="zh-TW" sz="2646" b="1" dirty="0">
                <a:solidFill>
                  <a:srgbClr val="FF0000"/>
                </a:solidFill>
              </a:rPr>
              <a:t>reach data quickly</a:t>
            </a:r>
            <a:r>
              <a:rPr lang="en-US" altLang="zh-TW" sz="2646" dirty="0">
                <a:solidFill>
                  <a:schemeClr val="tx2"/>
                </a:solidFill>
              </a:rPr>
              <a:t>, since they are located in one place</a:t>
            </a:r>
          </a:p>
          <a:p>
            <a:pPr marL="446225" indent="-446225">
              <a:lnSpc>
                <a:spcPct val="80000"/>
              </a:lnSpc>
              <a:spcBef>
                <a:spcPct val="30000"/>
              </a:spcBef>
              <a:tabLst>
                <a:tab pos="316733" algn="l"/>
              </a:tabLst>
            </a:pPr>
            <a:r>
              <a:rPr lang="en-US" altLang="zh-TW" sz="2646" dirty="0">
                <a:solidFill>
                  <a:schemeClr val="tx2"/>
                </a:solidFill>
              </a:rPr>
              <a:t>The ability to </a:t>
            </a:r>
            <a:r>
              <a:rPr lang="en-US" altLang="zh-TW" sz="2646" b="1" dirty="0">
                <a:solidFill>
                  <a:srgbClr val="FF0000"/>
                </a:solidFill>
              </a:rPr>
              <a:t>reach data easily </a:t>
            </a:r>
            <a:r>
              <a:rPr lang="en-US" altLang="zh-TW" sz="2646" dirty="0">
                <a:solidFill>
                  <a:schemeClr val="tx2"/>
                </a:solidFill>
              </a:rPr>
              <a:t>and frequently by end users with Web browsers.</a:t>
            </a:r>
          </a:p>
          <a:p>
            <a:pPr marL="446225" indent="-446225">
              <a:lnSpc>
                <a:spcPct val="80000"/>
              </a:lnSpc>
              <a:tabLst>
                <a:tab pos="316733" algn="l"/>
              </a:tabLst>
            </a:pPr>
            <a:r>
              <a:rPr lang="en-US" altLang="en-US" sz="2646" dirty="0">
                <a:solidFill>
                  <a:schemeClr val="tx2"/>
                </a:solidFill>
              </a:rPr>
              <a:t>End users can </a:t>
            </a:r>
            <a:r>
              <a:rPr lang="en-US" altLang="en-US" sz="2646" b="1" dirty="0">
                <a:solidFill>
                  <a:srgbClr val="FF0000"/>
                </a:solidFill>
              </a:rPr>
              <a:t>conduct extensive analysis </a:t>
            </a:r>
            <a:r>
              <a:rPr lang="en-US" altLang="en-US" sz="2646" dirty="0">
                <a:solidFill>
                  <a:schemeClr val="tx2"/>
                </a:solidFill>
              </a:rPr>
              <a:t>with data in ways that may not have been possible before.</a:t>
            </a:r>
          </a:p>
          <a:p>
            <a:pPr marL="446225" indent="-446225">
              <a:lnSpc>
                <a:spcPct val="80000"/>
              </a:lnSpc>
              <a:tabLst>
                <a:tab pos="316733" algn="l"/>
              </a:tabLst>
            </a:pPr>
            <a:r>
              <a:rPr lang="en-US" altLang="en-US" sz="2646" dirty="0">
                <a:solidFill>
                  <a:schemeClr val="tx2"/>
                </a:solidFill>
              </a:rPr>
              <a:t>End users have a </a:t>
            </a:r>
            <a:r>
              <a:rPr lang="en-US" altLang="en-US" sz="2646" b="1" dirty="0">
                <a:solidFill>
                  <a:srgbClr val="FF0000"/>
                </a:solidFill>
              </a:rPr>
              <a:t>consolidated view </a:t>
            </a:r>
            <a:r>
              <a:rPr lang="en-US" altLang="en-US" sz="2646" dirty="0">
                <a:solidFill>
                  <a:schemeClr val="tx2"/>
                </a:solidFill>
              </a:rPr>
              <a:t>of organizational data</a:t>
            </a:r>
            <a:endParaRPr lang="en-US" altLang="zh-TW" sz="2756" dirty="0">
              <a:solidFill>
                <a:schemeClr val="tx2"/>
              </a:solidFill>
            </a:endParaRPr>
          </a:p>
        </p:txBody>
      </p:sp>
    </p:spTree>
    <p:extLst>
      <p:ext uri="{BB962C8B-B14F-4D97-AF65-F5344CB8AC3E}">
        <p14:creationId xmlns:p14="http://schemas.microsoft.com/office/powerpoint/2010/main" val="1954765125"/>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7" name="Rectangle 2"/>
          <p:cNvSpPr>
            <a:spLocks noGrp="1" noChangeArrowheads="1"/>
          </p:cNvSpPr>
          <p:nvPr>
            <p:ph type="title"/>
          </p:nvPr>
        </p:nvSpPr>
        <p:spPr>
          <a:xfrm>
            <a:off x="849312" y="-15844"/>
            <a:ext cx="8567632" cy="1004457"/>
          </a:xfrm>
        </p:spPr>
        <p:txBody>
          <a:bodyPr/>
          <a:lstStyle/>
          <a:p>
            <a:r>
              <a:rPr lang="en-US" altLang="en-US" sz="4000" dirty="0"/>
              <a:t>Data Warehouse Characteristics</a:t>
            </a:r>
          </a:p>
        </p:txBody>
      </p:sp>
      <p:sp>
        <p:nvSpPr>
          <p:cNvPr id="62468" name="Rectangle 3"/>
          <p:cNvSpPr>
            <a:spLocks noGrp="1" noChangeArrowheads="1"/>
          </p:cNvSpPr>
          <p:nvPr>
            <p:ph type="body" idx="1"/>
          </p:nvPr>
        </p:nvSpPr>
        <p:spPr>
          <a:xfrm>
            <a:off x="252518" y="1427938"/>
            <a:ext cx="9575588" cy="5795751"/>
          </a:xfrm>
          <a:noFill/>
        </p:spPr>
        <p:txBody>
          <a:bodyPr/>
          <a:lstStyle/>
          <a:p>
            <a:pPr marL="446225" indent="-446225">
              <a:lnSpc>
                <a:spcPct val="80000"/>
              </a:lnSpc>
              <a:spcBef>
                <a:spcPct val="30000"/>
              </a:spcBef>
              <a:tabLst>
                <a:tab pos="316733" algn="l"/>
              </a:tabLst>
            </a:pPr>
            <a:r>
              <a:rPr lang="en-US" altLang="zh-TW" sz="2400" b="1" dirty="0">
                <a:solidFill>
                  <a:srgbClr val="FF0000"/>
                </a:solidFill>
              </a:rPr>
              <a:t>Organization</a:t>
            </a:r>
            <a:r>
              <a:rPr lang="en-US" altLang="zh-TW" sz="2400" dirty="0">
                <a:solidFill>
                  <a:srgbClr val="FF0000"/>
                </a:solidFill>
              </a:rPr>
              <a:t> </a:t>
            </a:r>
            <a:r>
              <a:rPr lang="en-US" altLang="zh-TW" sz="2400" dirty="0">
                <a:solidFill>
                  <a:schemeClr val="tx2"/>
                </a:solidFill>
              </a:rPr>
              <a:t>Data are organized by subject</a:t>
            </a:r>
          </a:p>
          <a:p>
            <a:pPr marL="446225" indent="-446225">
              <a:lnSpc>
                <a:spcPct val="80000"/>
              </a:lnSpc>
              <a:spcBef>
                <a:spcPct val="30000"/>
              </a:spcBef>
              <a:tabLst>
                <a:tab pos="316733" algn="l"/>
              </a:tabLst>
            </a:pPr>
            <a:r>
              <a:rPr lang="en-US" altLang="zh-TW" sz="2400" b="1" dirty="0">
                <a:solidFill>
                  <a:srgbClr val="FF0000"/>
                </a:solidFill>
              </a:rPr>
              <a:t>Consistency</a:t>
            </a:r>
            <a:r>
              <a:rPr lang="en-US" altLang="zh-TW" sz="2400" dirty="0">
                <a:solidFill>
                  <a:srgbClr val="FF0000"/>
                </a:solidFill>
              </a:rPr>
              <a:t> </a:t>
            </a:r>
            <a:r>
              <a:rPr lang="en-US" altLang="zh-TW" sz="2400" dirty="0">
                <a:solidFill>
                  <a:schemeClr val="tx2"/>
                </a:solidFill>
              </a:rPr>
              <a:t>Warehouse data is coded in a consistent manner.</a:t>
            </a:r>
          </a:p>
          <a:p>
            <a:pPr marL="446225" indent="-446225">
              <a:lnSpc>
                <a:spcPct val="80000"/>
              </a:lnSpc>
              <a:spcBef>
                <a:spcPct val="30000"/>
              </a:spcBef>
              <a:tabLst>
                <a:tab pos="316733" algn="l"/>
              </a:tabLst>
            </a:pPr>
            <a:r>
              <a:rPr lang="en-US" altLang="zh-TW" sz="2400" b="1" dirty="0">
                <a:solidFill>
                  <a:srgbClr val="FF0000"/>
                </a:solidFill>
              </a:rPr>
              <a:t>Time variant</a:t>
            </a:r>
            <a:r>
              <a:rPr lang="en-US" altLang="zh-TW" sz="2400" dirty="0">
                <a:solidFill>
                  <a:schemeClr val="tx2"/>
                </a:solidFill>
              </a:rPr>
              <a:t>. The data are kept for many years so they can be used for trends, forecasting, and comparisons over time.</a:t>
            </a:r>
          </a:p>
          <a:p>
            <a:pPr marL="446225" indent="-446225">
              <a:lnSpc>
                <a:spcPct val="80000"/>
              </a:lnSpc>
              <a:spcBef>
                <a:spcPct val="30000"/>
              </a:spcBef>
              <a:tabLst>
                <a:tab pos="316733" algn="l"/>
              </a:tabLst>
            </a:pPr>
            <a:r>
              <a:rPr lang="en-US" altLang="zh-TW" sz="2400" b="1" dirty="0">
                <a:solidFill>
                  <a:srgbClr val="FF0000"/>
                </a:solidFill>
              </a:rPr>
              <a:t>Nonvolatile</a:t>
            </a:r>
            <a:r>
              <a:rPr lang="en-US" altLang="zh-TW" sz="2400" dirty="0">
                <a:solidFill>
                  <a:schemeClr val="tx2"/>
                </a:solidFill>
              </a:rPr>
              <a:t>. Once in the warehouse, data are not updated. </a:t>
            </a:r>
          </a:p>
          <a:p>
            <a:pPr marL="446225" indent="-446225">
              <a:lnSpc>
                <a:spcPct val="80000"/>
              </a:lnSpc>
              <a:spcBef>
                <a:spcPct val="30000"/>
              </a:spcBef>
              <a:tabLst>
                <a:tab pos="316733" algn="l"/>
              </a:tabLst>
            </a:pPr>
            <a:r>
              <a:rPr lang="en-US" altLang="zh-TW" sz="2400" b="1" dirty="0">
                <a:solidFill>
                  <a:srgbClr val="FF0000"/>
                </a:solidFill>
              </a:rPr>
              <a:t>Client/server</a:t>
            </a:r>
            <a:r>
              <a:rPr lang="en-US" altLang="zh-TW" sz="2400" b="1" dirty="0">
                <a:solidFill>
                  <a:schemeClr val="tx2"/>
                </a:solidFill>
              </a:rPr>
              <a:t>.</a:t>
            </a:r>
            <a:r>
              <a:rPr lang="en-US" altLang="zh-TW" sz="2400" dirty="0">
                <a:solidFill>
                  <a:schemeClr val="tx2"/>
                </a:solidFill>
              </a:rPr>
              <a:t> The data warehouse uses the client/server architecture mainly to provide end users easy access to data.</a:t>
            </a:r>
          </a:p>
          <a:p>
            <a:pPr marL="446225" indent="-446225">
              <a:lnSpc>
                <a:spcPct val="80000"/>
              </a:lnSpc>
              <a:spcBef>
                <a:spcPct val="30000"/>
              </a:spcBef>
              <a:tabLst>
                <a:tab pos="316733" algn="l"/>
              </a:tabLst>
            </a:pPr>
            <a:r>
              <a:rPr lang="en-US" altLang="zh-TW" sz="2400" b="1" dirty="0">
                <a:solidFill>
                  <a:srgbClr val="FF0000"/>
                </a:solidFill>
              </a:rPr>
              <a:t>Web-based</a:t>
            </a:r>
            <a:r>
              <a:rPr lang="en-US" altLang="zh-TW" sz="2400" b="1" dirty="0">
                <a:solidFill>
                  <a:schemeClr val="tx2"/>
                </a:solidFill>
              </a:rPr>
              <a:t>.</a:t>
            </a:r>
            <a:r>
              <a:rPr lang="en-US" altLang="zh-TW" sz="2400" dirty="0">
                <a:solidFill>
                  <a:schemeClr val="tx2"/>
                </a:solidFill>
              </a:rPr>
              <a:t>  Data warehouses are designed to provide an efficient computing environment for Web-based applications</a:t>
            </a:r>
          </a:p>
          <a:p>
            <a:pPr marL="446225" indent="-446225">
              <a:lnSpc>
                <a:spcPct val="80000"/>
              </a:lnSpc>
              <a:spcBef>
                <a:spcPct val="30000"/>
              </a:spcBef>
              <a:tabLst>
                <a:tab pos="316733" algn="l"/>
              </a:tabLst>
            </a:pPr>
            <a:r>
              <a:rPr lang="en-US" altLang="zh-TW" sz="2400" b="1" dirty="0">
                <a:solidFill>
                  <a:srgbClr val="FF0000"/>
                </a:solidFill>
              </a:rPr>
              <a:t>Integration</a:t>
            </a:r>
            <a:r>
              <a:rPr lang="en-US" altLang="zh-TW" sz="2400" dirty="0">
                <a:solidFill>
                  <a:schemeClr val="tx2"/>
                </a:solidFill>
              </a:rPr>
              <a:t>.  Data from various data sources is integrated.</a:t>
            </a:r>
          </a:p>
          <a:p>
            <a:pPr marL="446225" indent="-446225">
              <a:lnSpc>
                <a:spcPct val="80000"/>
              </a:lnSpc>
              <a:spcBef>
                <a:spcPct val="30000"/>
              </a:spcBef>
              <a:tabLst>
                <a:tab pos="316733" algn="l"/>
              </a:tabLst>
            </a:pPr>
            <a:r>
              <a:rPr lang="en-US" altLang="zh-TW" sz="2400" b="1" dirty="0">
                <a:solidFill>
                  <a:srgbClr val="FF0000"/>
                </a:solidFill>
              </a:rPr>
              <a:t>Real-Time</a:t>
            </a:r>
            <a:r>
              <a:rPr lang="en-US" altLang="zh-TW" sz="2400" dirty="0">
                <a:solidFill>
                  <a:srgbClr val="FF0000"/>
                </a:solidFill>
              </a:rPr>
              <a:t>.</a:t>
            </a:r>
            <a:r>
              <a:rPr lang="en-US" altLang="zh-TW" sz="2400" dirty="0">
                <a:solidFill>
                  <a:schemeClr val="tx2"/>
                </a:solidFill>
              </a:rPr>
              <a:t>  Although most data warehouses are </a:t>
            </a:r>
            <a:r>
              <a:rPr lang="en-US" altLang="zh-TW" sz="2400" dirty="0">
                <a:solidFill>
                  <a:srgbClr val="FF0000"/>
                </a:solidFill>
              </a:rPr>
              <a:t>not</a:t>
            </a:r>
            <a:r>
              <a:rPr lang="en-US" altLang="zh-TW" sz="2400" dirty="0">
                <a:solidFill>
                  <a:schemeClr val="tx2"/>
                </a:solidFill>
              </a:rPr>
              <a:t> real-time, it is becoming possible to accomplish this.</a:t>
            </a:r>
          </a:p>
        </p:txBody>
      </p:sp>
    </p:spTree>
    <p:extLst>
      <p:ext uri="{BB962C8B-B14F-4D97-AF65-F5344CB8AC3E}">
        <p14:creationId xmlns:p14="http://schemas.microsoft.com/office/powerpoint/2010/main" val="4084886896"/>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7" name="Slide Number Placeholder 5"/>
          <p:cNvSpPr>
            <a:spLocks noGrp="1"/>
          </p:cNvSpPr>
          <p:nvPr>
            <p:ph type="sldNum" sz="quarter" idx="12"/>
          </p:nvPr>
        </p:nvSpPr>
        <p:spPr/>
        <p:txBody>
          <a:bodyPr/>
          <a:lstStyle/>
          <a:p>
            <a:pPr>
              <a:defRPr/>
            </a:pPr>
            <a:fld id="{08DEB3BD-60A0-4431-BAE9-6236B82C745D}" type="slidenum">
              <a:rPr lang="en-US" smtClean="0">
                <a:latin typeface="Arial" pitchFamily="34" charset="0"/>
              </a:rPr>
              <a:pPr>
                <a:defRPr/>
              </a:pPr>
              <a:t>28</a:t>
            </a:fld>
            <a:endParaRPr lang="en-US">
              <a:latin typeface="Arial" pitchFamily="34" charset="0"/>
            </a:endParaRPr>
          </a:p>
        </p:txBody>
      </p:sp>
      <p:sp>
        <p:nvSpPr>
          <p:cNvPr id="63492" name="Rectangle 2"/>
          <p:cNvSpPr>
            <a:spLocks noGrp="1" noChangeArrowheads="1"/>
          </p:cNvSpPr>
          <p:nvPr>
            <p:ph type="title"/>
          </p:nvPr>
        </p:nvSpPr>
        <p:spPr>
          <a:xfrm>
            <a:off x="336515" y="2099909"/>
            <a:ext cx="2021164" cy="1259946"/>
          </a:xfrm>
        </p:spPr>
        <p:txBody>
          <a:bodyPr/>
          <a:lstStyle/>
          <a:p>
            <a:r>
              <a:rPr lang="en-US" altLang="en-US" sz="2646"/>
              <a:t> </a:t>
            </a:r>
            <a:r>
              <a:rPr lang="en-US" altLang="en-US" sz="2646" b="1"/>
              <a:t>The Data Warehouse Framework</a:t>
            </a:r>
          </a:p>
        </p:txBody>
      </p:sp>
      <p:pic>
        <p:nvPicPr>
          <p:cNvPr id="63493"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57679" y="335985"/>
            <a:ext cx="7722417" cy="72236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00056552"/>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5" name="Rectangle 2"/>
          <p:cNvSpPr>
            <a:spLocks noGrp="1" noChangeArrowheads="1"/>
          </p:cNvSpPr>
          <p:nvPr>
            <p:ph type="title"/>
          </p:nvPr>
        </p:nvSpPr>
        <p:spPr>
          <a:xfrm>
            <a:off x="-217488" y="-106363"/>
            <a:ext cx="10076780" cy="1259946"/>
          </a:xfrm>
        </p:spPr>
        <p:txBody>
          <a:bodyPr/>
          <a:lstStyle/>
          <a:p>
            <a:r>
              <a:rPr lang="en-US" altLang="en-US" sz="4400" dirty="0"/>
              <a:t>Data Mart Benefits</a:t>
            </a:r>
          </a:p>
        </p:txBody>
      </p:sp>
      <p:sp>
        <p:nvSpPr>
          <p:cNvPr id="61445" name="Rectangle 4"/>
          <p:cNvSpPr>
            <a:spLocks noChangeArrowheads="1"/>
          </p:cNvSpPr>
          <p:nvPr/>
        </p:nvSpPr>
        <p:spPr bwMode="auto">
          <a:xfrm>
            <a:off x="849312" y="1679927"/>
            <a:ext cx="8894798" cy="53159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spcBef>
                <a:spcPct val="20000"/>
              </a:spcBef>
              <a:buFont typeface="Arial" pitchFamily="34" charset="0"/>
              <a:buChar char="•"/>
              <a:defRPr sz="3200">
                <a:solidFill>
                  <a:schemeClr val="tx1"/>
                </a:solidFill>
                <a:latin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spcBef>
                <a:spcPct val="0"/>
              </a:spcBef>
              <a:buFontTx/>
              <a:buNone/>
              <a:defRPr/>
            </a:pPr>
            <a:r>
              <a:rPr lang="en-US" altLang="en-US" sz="3086" dirty="0">
                <a:solidFill>
                  <a:schemeClr val="tx2"/>
                </a:solidFill>
                <a:latin typeface="+mn-lt"/>
              </a:rPr>
              <a:t>A </a:t>
            </a:r>
            <a:r>
              <a:rPr lang="en-US" altLang="en-US" sz="3086" b="1" dirty="0">
                <a:solidFill>
                  <a:srgbClr val="FF0000"/>
                </a:solidFill>
                <a:latin typeface="+mn-lt"/>
              </a:rPr>
              <a:t>data mart </a:t>
            </a:r>
            <a:r>
              <a:rPr lang="en-US" altLang="en-US" sz="3086" dirty="0">
                <a:solidFill>
                  <a:schemeClr val="tx2"/>
                </a:solidFill>
                <a:latin typeface="+mn-lt"/>
              </a:rPr>
              <a:t>is a subset of a data warehouse designed for a strategic business unit (SBU) or a department.  Since they contain less information than the entire data warehouse, </a:t>
            </a:r>
            <a:r>
              <a:rPr lang="en-US" altLang="en-US" sz="3086" b="1" dirty="0">
                <a:solidFill>
                  <a:srgbClr val="FF0000"/>
                </a:solidFill>
                <a:latin typeface="+mn-lt"/>
              </a:rPr>
              <a:t>data marts provide more rapid response </a:t>
            </a:r>
            <a:r>
              <a:rPr lang="en-US" altLang="en-US" sz="3086" dirty="0">
                <a:solidFill>
                  <a:schemeClr val="tx2"/>
                </a:solidFill>
                <a:latin typeface="+mn-lt"/>
              </a:rPr>
              <a:t>and are </a:t>
            </a:r>
            <a:r>
              <a:rPr lang="en-US" altLang="en-US" sz="3086" b="1" dirty="0">
                <a:solidFill>
                  <a:srgbClr val="FF0000"/>
                </a:solidFill>
                <a:latin typeface="+mn-lt"/>
              </a:rPr>
              <a:t>more easily navigated </a:t>
            </a:r>
            <a:r>
              <a:rPr lang="en-US" altLang="en-US" sz="3086" dirty="0">
                <a:solidFill>
                  <a:schemeClr val="tx2"/>
                </a:solidFill>
                <a:latin typeface="+mn-lt"/>
              </a:rPr>
              <a:t>than enterprise-wide data warehouses. </a:t>
            </a:r>
          </a:p>
          <a:p>
            <a:pPr>
              <a:spcBef>
                <a:spcPct val="0"/>
              </a:spcBef>
              <a:buFontTx/>
              <a:buNone/>
              <a:defRPr/>
            </a:pPr>
            <a:endParaRPr lang="en-US" altLang="en-US" sz="3086" dirty="0">
              <a:solidFill>
                <a:schemeClr val="tx2"/>
              </a:solidFill>
              <a:latin typeface="+mn-lt"/>
            </a:endParaRPr>
          </a:p>
          <a:p>
            <a:pPr>
              <a:spcBef>
                <a:spcPct val="0"/>
              </a:spcBef>
              <a:buFontTx/>
              <a:buNone/>
              <a:defRPr/>
            </a:pPr>
            <a:r>
              <a:rPr lang="en-US" altLang="en-US" sz="3086" dirty="0">
                <a:solidFill>
                  <a:schemeClr val="tx2"/>
                </a:solidFill>
                <a:latin typeface="+mn-lt"/>
              </a:rPr>
              <a:t>Data marts can also be an </a:t>
            </a:r>
            <a:r>
              <a:rPr lang="en-US" altLang="en-US" sz="3086" b="1" dirty="0">
                <a:solidFill>
                  <a:srgbClr val="FF0000"/>
                </a:solidFill>
                <a:latin typeface="+mn-lt"/>
              </a:rPr>
              <a:t>effective means to provide security </a:t>
            </a:r>
            <a:r>
              <a:rPr lang="en-US" altLang="en-US" sz="3086" dirty="0">
                <a:solidFill>
                  <a:schemeClr val="tx2"/>
                </a:solidFill>
                <a:latin typeface="+mn-lt"/>
              </a:rPr>
              <a:t>and can be </a:t>
            </a:r>
            <a:r>
              <a:rPr lang="en-US" altLang="en-US" sz="3086" b="1" dirty="0">
                <a:solidFill>
                  <a:srgbClr val="FF0000"/>
                </a:solidFill>
                <a:latin typeface="+mn-lt"/>
              </a:rPr>
              <a:t>structured to the specific needs of a department</a:t>
            </a:r>
            <a:r>
              <a:rPr lang="en-US" altLang="en-US" sz="3086" dirty="0">
                <a:solidFill>
                  <a:schemeClr val="tx2"/>
                </a:solidFill>
                <a:latin typeface="+mn-lt"/>
              </a:rPr>
              <a:t>.</a:t>
            </a:r>
          </a:p>
        </p:txBody>
      </p:sp>
    </p:spTree>
    <p:extLst>
      <p:ext uri="{BB962C8B-B14F-4D97-AF65-F5344CB8AC3E}">
        <p14:creationId xmlns:p14="http://schemas.microsoft.com/office/powerpoint/2010/main" val="230566150"/>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5F7F0E2C-A18E-4383-A078-5581D5701770}"/>
              </a:ext>
            </a:extLst>
          </p:cNvPr>
          <p:cNvSpPr>
            <a:spLocks noGrp="1" noChangeArrowheads="1"/>
          </p:cNvSpPr>
          <p:nvPr>
            <p:ph type="title"/>
          </p:nvPr>
        </p:nvSpPr>
        <p:spPr>
          <a:xfrm>
            <a:off x="604838" y="-334963"/>
            <a:ext cx="8866187" cy="1473200"/>
          </a:xfrm>
        </p:spPr>
        <p:txBody>
          <a:bodyPr/>
          <a:lstStyle/>
          <a:p>
            <a:pPr eaLnBrk="1" hangingPunct="1">
              <a:defRPr/>
            </a:pPr>
            <a:r>
              <a:rPr lang="en-US" altLang="en-US" sz="3200" dirty="0"/>
              <a:t>Managing IT Resources</a:t>
            </a:r>
            <a:br>
              <a:rPr lang="en-US" altLang="en-US" sz="3200" dirty="0"/>
            </a:br>
            <a:r>
              <a:rPr lang="en-US" altLang="en-US" sz="3200" dirty="0"/>
              <a:t>Schedule Change</a:t>
            </a:r>
          </a:p>
        </p:txBody>
      </p:sp>
      <p:graphicFrame>
        <p:nvGraphicFramePr>
          <p:cNvPr id="2" name="Content Placeholder 1">
            <a:extLst>
              <a:ext uri="{FF2B5EF4-FFF2-40B4-BE49-F238E27FC236}">
                <a16:creationId xmlns:a16="http://schemas.microsoft.com/office/drawing/2014/main" id="{547B0DF7-CA0D-6741-ABED-254AE0873BCD}"/>
              </a:ext>
            </a:extLst>
          </p:cNvPr>
          <p:cNvGraphicFramePr>
            <a:graphicFrameLocks noGrp="1"/>
          </p:cNvGraphicFramePr>
          <p:nvPr>
            <p:ph idx="1"/>
            <p:extLst>
              <p:ext uri="{D42A27DB-BD31-4B8C-83A1-F6EECF244321}">
                <p14:modId xmlns:p14="http://schemas.microsoft.com/office/powerpoint/2010/main" val="2728236579"/>
              </p:ext>
            </p:extLst>
          </p:nvPr>
        </p:nvGraphicFramePr>
        <p:xfrm>
          <a:off x="468312" y="1265237"/>
          <a:ext cx="9144000" cy="3706044"/>
        </p:xfrm>
        <a:graphic>
          <a:graphicData uri="http://schemas.openxmlformats.org/drawingml/2006/table">
            <a:tbl>
              <a:tblPr>
                <a:tableStyleId>{5C22544A-7EE6-4342-B048-85BDC9FD1C3A}</a:tableStyleId>
              </a:tblPr>
              <a:tblGrid>
                <a:gridCol w="922789">
                  <a:extLst>
                    <a:ext uri="{9D8B030D-6E8A-4147-A177-3AD203B41FA5}">
                      <a16:colId xmlns:a16="http://schemas.microsoft.com/office/drawing/2014/main" val="1839263107"/>
                    </a:ext>
                  </a:extLst>
                </a:gridCol>
                <a:gridCol w="2348918">
                  <a:extLst>
                    <a:ext uri="{9D8B030D-6E8A-4147-A177-3AD203B41FA5}">
                      <a16:colId xmlns:a16="http://schemas.microsoft.com/office/drawing/2014/main" val="2801233556"/>
                    </a:ext>
                  </a:extLst>
                </a:gridCol>
                <a:gridCol w="2449585">
                  <a:extLst>
                    <a:ext uri="{9D8B030D-6E8A-4147-A177-3AD203B41FA5}">
                      <a16:colId xmlns:a16="http://schemas.microsoft.com/office/drawing/2014/main" val="257895536"/>
                    </a:ext>
                  </a:extLst>
                </a:gridCol>
                <a:gridCol w="3422708">
                  <a:extLst>
                    <a:ext uri="{9D8B030D-6E8A-4147-A177-3AD203B41FA5}">
                      <a16:colId xmlns:a16="http://schemas.microsoft.com/office/drawing/2014/main" val="2373830191"/>
                    </a:ext>
                  </a:extLst>
                </a:gridCol>
              </a:tblGrid>
              <a:tr h="447752">
                <a:tc>
                  <a:txBody>
                    <a:bodyPr/>
                    <a:lstStyle/>
                    <a:p>
                      <a:pPr marL="0" marR="0">
                        <a:lnSpc>
                          <a:spcPct val="115000"/>
                        </a:lnSpc>
                        <a:spcBef>
                          <a:spcPts val="0"/>
                        </a:spcBef>
                        <a:spcAft>
                          <a:spcPts val="0"/>
                        </a:spcAft>
                      </a:pPr>
                      <a:r>
                        <a:rPr lang="en-US" sz="1800">
                          <a:effectLst/>
                        </a:rPr>
                        <a:t>Date</a:t>
                      </a:r>
                      <a:endParaRPr lang="en-US" sz="1800">
                        <a:effectLst/>
                        <a:latin typeface="Times New Roman" panose="02020603050405020304" pitchFamily="18" charset="0"/>
                        <a:ea typeface="Calibri" panose="020F0502020204030204" pitchFamily="34" charset="0"/>
                      </a:endParaRPr>
                    </a:p>
                  </a:txBody>
                  <a:tcPr marL="68580" marR="68580" marT="0" marB="0"/>
                </a:tc>
                <a:tc>
                  <a:txBody>
                    <a:bodyPr/>
                    <a:lstStyle/>
                    <a:p>
                      <a:pPr marL="0" marR="0">
                        <a:lnSpc>
                          <a:spcPct val="115000"/>
                        </a:lnSpc>
                        <a:spcBef>
                          <a:spcPts val="0"/>
                        </a:spcBef>
                        <a:spcAft>
                          <a:spcPts val="0"/>
                        </a:spcAft>
                      </a:pPr>
                      <a:r>
                        <a:rPr lang="en-US" sz="1800" dirty="0">
                          <a:effectLst/>
                        </a:rPr>
                        <a:t>Topics</a:t>
                      </a:r>
                      <a:endParaRPr lang="en-US" sz="1800" dirty="0">
                        <a:effectLst/>
                        <a:latin typeface="Times New Roman" panose="02020603050405020304" pitchFamily="18" charset="0"/>
                        <a:ea typeface="Calibri" panose="020F0502020204030204" pitchFamily="34" charset="0"/>
                      </a:endParaRPr>
                    </a:p>
                  </a:txBody>
                  <a:tcPr marL="68580" marR="68580" marT="0" marB="0"/>
                </a:tc>
                <a:tc>
                  <a:txBody>
                    <a:bodyPr/>
                    <a:lstStyle/>
                    <a:p>
                      <a:pPr marL="0" marR="0">
                        <a:lnSpc>
                          <a:spcPct val="115000"/>
                        </a:lnSpc>
                        <a:spcBef>
                          <a:spcPts val="0"/>
                        </a:spcBef>
                        <a:spcAft>
                          <a:spcPts val="0"/>
                        </a:spcAft>
                      </a:pPr>
                      <a:r>
                        <a:rPr lang="en-US" sz="1800">
                          <a:effectLst/>
                        </a:rPr>
                        <a:t>Preparation</a:t>
                      </a:r>
                      <a:endParaRPr lang="en-US" sz="1800">
                        <a:effectLst/>
                        <a:latin typeface="Times New Roman" panose="02020603050405020304" pitchFamily="18" charset="0"/>
                        <a:ea typeface="Calibri" panose="020F0502020204030204" pitchFamily="34" charset="0"/>
                      </a:endParaRPr>
                    </a:p>
                  </a:txBody>
                  <a:tcPr marL="68580" marR="68580" marT="0" marB="0"/>
                </a:tc>
                <a:tc>
                  <a:txBody>
                    <a:bodyPr/>
                    <a:lstStyle/>
                    <a:p>
                      <a:pPr marL="0" marR="0">
                        <a:lnSpc>
                          <a:spcPct val="115000"/>
                        </a:lnSpc>
                        <a:spcBef>
                          <a:spcPts val="0"/>
                        </a:spcBef>
                        <a:spcAft>
                          <a:spcPts val="0"/>
                        </a:spcAft>
                      </a:pPr>
                      <a:r>
                        <a:rPr lang="en-US" sz="1800">
                          <a:effectLst/>
                        </a:rPr>
                        <a:t>Deliverables</a:t>
                      </a:r>
                      <a:endParaRPr lang="en-US" sz="1800">
                        <a:effectLst/>
                        <a:latin typeface="Times New Roman" panose="02020603050405020304" pitchFamily="18" charset="0"/>
                        <a:ea typeface="Calibri" panose="020F0502020204030204" pitchFamily="34" charset="0"/>
                      </a:endParaRPr>
                    </a:p>
                  </a:txBody>
                  <a:tcPr marL="68580" marR="68580" marT="0" marB="0"/>
                </a:tc>
                <a:extLst>
                  <a:ext uri="{0D108BD9-81ED-4DB2-BD59-A6C34878D82A}">
                    <a16:rowId xmlns:a16="http://schemas.microsoft.com/office/drawing/2014/main" val="790095249"/>
                  </a:ext>
                </a:extLst>
              </a:tr>
              <a:tr h="779223">
                <a:tc>
                  <a:txBody>
                    <a:bodyPr/>
                    <a:lstStyle/>
                    <a:p>
                      <a:pPr marL="0" marR="0">
                        <a:lnSpc>
                          <a:spcPct val="115000"/>
                        </a:lnSpc>
                        <a:spcBef>
                          <a:spcPts val="0"/>
                        </a:spcBef>
                        <a:spcAft>
                          <a:spcPts val="0"/>
                        </a:spcAft>
                      </a:pPr>
                      <a:r>
                        <a:rPr lang="en-US" sz="1800">
                          <a:effectLst/>
                        </a:rPr>
                        <a:t>Thu</a:t>
                      </a:r>
                    </a:p>
                    <a:p>
                      <a:pPr marL="0" marR="0">
                        <a:lnSpc>
                          <a:spcPct val="115000"/>
                        </a:lnSpc>
                        <a:spcBef>
                          <a:spcPts val="0"/>
                        </a:spcBef>
                        <a:spcAft>
                          <a:spcPts val="0"/>
                        </a:spcAft>
                      </a:pPr>
                      <a:r>
                        <a:rPr lang="en-US" sz="1800">
                          <a:effectLst/>
                        </a:rPr>
                        <a:t>Oct 18</a:t>
                      </a:r>
                      <a:endParaRPr lang="en-US" sz="1800">
                        <a:effectLst/>
                        <a:latin typeface="Times New Roman" panose="02020603050405020304" pitchFamily="18" charset="0"/>
                        <a:ea typeface="Calibri" panose="020F0502020204030204" pitchFamily="34" charset="0"/>
                      </a:endParaRPr>
                    </a:p>
                  </a:txBody>
                  <a:tcPr marL="68580" marR="68580" marT="0" marB="0"/>
                </a:tc>
                <a:tc>
                  <a:txBody>
                    <a:bodyPr/>
                    <a:lstStyle/>
                    <a:p>
                      <a:pPr marL="0" marR="0">
                        <a:lnSpc>
                          <a:spcPct val="115000"/>
                        </a:lnSpc>
                        <a:spcBef>
                          <a:spcPts val="0"/>
                        </a:spcBef>
                        <a:spcAft>
                          <a:spcPts val="0"/>
                        </a:spcAft>
                      </a:pPr>
                      <a:r>
                        <a:rPr lang="en-US" sz="1800" dirty="0">
                          <a:effectLst/>
                        </a:rPr>
                        <a:t>The Data Asset: DB, DW, BI, the Web of Data.</a:t>
                      </a:r>
                      <a:endParaRPr lang="en-US" sz="1800" dirty="0">
                        <a:effectLst/>
                        <a:latin typeface="Times New Roman" panose="02020603050405020304" pitchFamily="18" charset="0"/>
                        <a:ea typeface="Calibri" panose="020F0502020204030204" pitchFamily="34" charset="0"/>
                      </a:endParaRPr>
                    </a:p>
                  </a:txBody>
                  <a:tcPr marL="68580" marR="68580" marT="0" marB="0"/>
                </a:tc>
                <a:tc>
                  <a:txBody>
                    <a:bodyPr/>
                    <a:lstStyle/>
                    <a:p>
                      <a:pPr marL="0" marR="0">
                        <a:lnSpc>
                          <a:spcPct val="115000"/>
                        </a:lnSpc>
                        <a:spcBef>
                          <a:spcPts val="0"/>
                        </a:spcBef>
                        <a:spcAft>
                          <a:spcPts val="0"/>
                        </a:spcAft>
                      </a:pPr>
                      <a:r>
                        <a:rPr lang="en-US" sz="1800" dirty="0">
                          <a:effectLst/>
                        </a:rPr>
                        <a:t>Read Chapter 15 and other assigned readings</a:t>
                      </a:r>
                      <a:endParaRPr lang="en-US" sz="1800" dirty="0">
                        <a:effectLst/>
                        <a:latin typeface="Times New Roman" panose="02020603050405020304" pitchFamily="18" charset="0"/>
                        <a:ea typeface="Calibri" panose="020F0502020204030204" pitchFamily="34" charset="0"/>
                      </a:endParaRPr>
                    </a:p>
                  </a:txBody>
                  <a:tcPr marL="68580" marR="68580" marT="0" marB="0"/>
                </a:tc>
                <a:tc>
                  <a:txBody>
                    <a:bodyPr/>
                    <a:lstStyle/>
                    <a:p>
                      <a:pPr marL="0" marR="0">
                        <a:lnSpc>
                          <a:spcPct val="115000"/>
                        </a:lnSpc>
                        <a:spcBef>
                          <a:spcPts val="0"/>
                        </a:spcBef>
                        <a:spcAft>
                          <a:spcPts val="1000"/>
                        </a:spcAft>
                      </a:pPr>
                      <a:r>
                        <a:rPr lang="en-US" sz="1800" dirty="0">
                          <a:effectLst/>
                        </a:rPr>
                        <a:t>Work on Term Project</a:t>
                      </a:r>
                      <a:endParaRPr lang="en-US" sz="1800" dirty="0">
                        <a:effectLst/>
                        <a:latin typeface="Times New Roman" panose="02020603050405020304" pitchFamily="18" charset="0"/>
                        <a:ea typeface="Calibri" panose="020F0502020204030204" pitchFamily="34" charset="0"/>
                      </a:endParaRPr>
                    </a:p>
                  </a:txBody>
                  <a:tcPr marL="68580" marR="68580" marT="0" marB="0"/>
                </a:tc>
                <a:extLst>
                  <a:ext uri="{0D108BD9-81ED-4DB2-BD59-A6C34878D82A}">
                    <a16:rowId xmlns:a16="http://schemas.microsoft.com/office/drawing/2014/main" val="1368791690"/>
                  </a:ext>
                </a:extLst>
              </a:tr>
              <a:tr h="779223">
                <a:tc>
                  <a:txBody>
                    <a:bodyPr/>
                    <a:lstStyle/>
                    <a:p>
                      <a:pPr marL="0" marR="0">
                        <a:lnSpc>
                          <a:spcPct val="115000"/>
                        </a:lnSpc>
                        <a:spcBef>
                          <a:spcPts val="0"/>
                        </a:spcBef>
                        <a:spcAft>
                          <a:spcPts val="0"/>
                        </a:spcAft>
                      </a:pPr>
                      <a:r>
                        <a:rPr lang="en-US" sz="1800">
                          <a:effectLst/>
                        </a:rPr>
                        <a:t>Mon</a:t>
                      </a:r>
                    </a:p>
                    <a:p>
                      <a:pPr marL="0" marR="0">
                        <a:lnSpc>
                          <a:spcPct val="115000"/>
                        </a:lnSpc>
                        <a:spcBef>
                          <a:spcPts val="0"/>
                        </a:spcBef>
                        <a:spcAft>
                          <a:spcPts val="0"/>
                        </a:spcAft>
                      </a:pPr>
                      <a:r>
                        <a:rPr lang="en-US" sz="1800">
                          <a:effectLst/>
                        </a:rPr>
                        <a:t>Oct 22</a:t>
                      </a:r>
                      <a:endParaRPr lang="en-US" sz="1800">
                        <a:effectLst/>
                        <a:latin typeface="Times New Roman" panose="02020603050405020304" pitchFamily="18" charset="0"/>
                        <a:ea typeface="Calibri" panose="020F0502020204030204" pitchFamily="34" charset="0"/>
                      </a:endParaRPr>
                    </a:p>
                  </a:txBody>
                  <a:tcPr marL="68580" marR="68580" marT="0" marB="0"/>
                </a:tc>
                <a:tc>
                  <a:txBody>
                    <a:bodyPr/>
                    <a:lstStyle/>
                    <a:p>
                      <a:pPr marL="0" marR="0">
                        <a:lnSpc>
                          <a:spcPct val="115000"/>
                        </a:lnSpc>
                        <a:spcBef>
                          <a:spcPts val="0"/>
                        </a:spcBef>
                        <a:spcAft>
                          <a:spcPts val="0"/>
                        </a:spcAft>
                      </a:pPr>
                      <a:r>
                        <a:rPr lang="en-US" sz="1800">
                          <a:effectLst/>
                        </a:rPr>
                        <a:t>Data, Big Data Lab Exercise</a:t>
                      </a:r>
                      <a:endParaRPr lang="en-US" sz="1800">
                        <a:effectLst/>
                        <a:latin typeface="Times New Roman" panose="02020603050405020304" pitchFamily="18" charset="0"/>
                        <a:ea typeface="Calibri" panose="020F0502020204030204" pitchFamily="34" charset="0"/>
                      </a:endParaRPr>
                    </a:p>
                  </a:txBody>
                  <a:tcPr marL="68580" marR="68580" marT="0" marB="0"/>
                </a:tc>
                <a:tc>
                  <a:txBody>
                    <a:bodyPr/>
                    <a:lstStyle/>
                    <a:p>
                      <a:pPr marL="0" marR="0">
                        <a:lnSpc>
                          <a:spcPct val="115000"/>
                        </a:lnSpc>
                        <a:spcBef>
                          <a:spcPts val="0"/>
                        </a:spcBef>
                        <a:spcAft>
                          <a:spcPts val="0"/>
                        </a:spcAft>
                      </a:pPr>
                      <a:r>
                        <a:rPr lang="en-US" sz="1800">
                          <a:effectLst/>
                        </a:rPr>
                        <a:t>Data, Big Data In-Class Exercise</a:t>
                      </a:r>
                      <a:endParaRPr lang="en-US" sz="1800">
                        <a:effectLst/>
                        <a:latin typeface="Times New Roman" panose="02020603050405020304" pitchFamily="18" charset="0"/>
                        <a:ea typeface="Calibri" panose="020F0502020204030204" pitchFamily="34" charset="0"/>
                      </a:endParaRPr>
                    </a:p>
                  </a:txBody>
                  <a:tcPr marL="68580" marR="68580" marT="0" marB="0"/>
                </a:tc>
                <a:tc>
                  <a:txBody>
                    <a:bodyPr/>
                    <a:lstStyle/>
                    <a:p>
                      <a:pPr marL="0" marR="0">
                        <a:lnSpc>
                          <a:spcPct val="115000"/>
                        </a:lnSpc>
                        <a:spcBef>
                          <a:spcPts val="0"/>
                        </a:spcBef>
                        <a:spcAft>
                          <a:spcPts val="0"/>
                        </a:spcAft>
                      </a:pPr>
                      <a:r>
                        <a:rPr lang="en-US" sz="1800">
                          <a:effectLst/>
                        </a:rPr>
                        <a:t>Submit In-Class Exercise</a:t>
                      </a:r>
                      <a:endParaRPr lang="en-US" sz="1800">
                        <a:effectLst/>
                        <a:latin typeface="Times New Roman" panose="02020603050405020304" pitchFamily="18" charset="0"/>
                        <a:ea typeface="Calibri" panose="020F0502020204030204" pitchFamily="34" charset="0"/>
                      </a:endParaRPr>
                    </a:p>
                  </a:txBody>
                  <a:tcPr marL="68580" marR="68580" marT="0" marB="0"/>
                </a:tc>
                <a:extLst>
                  <a:ext uri="{0D108BD9-81ED-4DB2-BD59-A6C34878D82A}">
                    <a16:rowId xmlns:a16="http://schemas.microsoft.com/office/drawing/2014/main" val="3985415967"/>
                  </a:ext>
                </a:extLst>
              </a:tr>
              <a:tr h="779223">
                <a:tc>
                  <a:txBody>
                    <a:bodyPr/>
                    <a:lstStyle/>
                    <a:p>
                      <a:pPr marL="0" marR="0">
                        <a:lnSpc>
                          <a:spcPct val="115000"/>
                        </a:lnSpc>
                        <a:spcBef>
                          <a:spcPts val="0"/>
                        </a:spcBef>
                        <a:spcAft>
                          <a:spcPts val="0"/>
                        </a:spcAft>
                      </a:pPr>
                      <a:r>
                        <a:rPr lang="en-US" sz="1800">
                          <a:effectLst/>
                        </a:rPr>
                        <a:t>Thu</a:t>
                      </a:r>
                    </a:p>
                    <a:p>
                      <a:pPr marL="0" marR="0">
                        <a:lnSpc>
                          <a:spcPct val="115000"/>
                        </a:lnSpc>
                        <a:spcBef>
                          <a:spcPts val="0"/>
                        </a:spcBef>
                        <a:spcAft>
                          <a:spcPts val="0"/>
                        </a:spcAft>
                      </a:pPr>
                      <a:r>
                        <a:rPr lang="en-US" sz="1800">
                          <a:effectLst/>
                        </a:rPr>
                        <a:t>Oct 25</a:t>
                      </a:r>
                      <a:endParaRPr lang="en-US" sz="1800">
                        <a:effectLst/>
                        <a:latin typeface="Times New Roman" panose="02020603050405020304" pitchFamily="18" charset="0"/>
                        <a:ea typeface="Calibri" panose="020F0502020204030204" pitchFamily="34" charset="0"/>
                      </a:endParaRPr>
                    </a:p>
                  </a:txBody>
                  <a:tcPr marL="68580" marR="68580" marT="0" marB="0"/>
                </a:tc>
                <a:tc>
                  <a:txBody>
                    <a:bodyPr/>
                    <a:lstStyle/>
                    <a:p>
                      <a:pPr marL="0" marR="0">
                        <a:lnSpc>
                          <a:spcPct val="115000"/>
                        </a:lnSpc>
                        <a:spcBef>
                          <a:spcPts val="0"/>
                        </a:spcBef>
                        <a:spcAft>
                          <a:spcPts val="0"/>
                        </a:spcAft>
                      </a:pPr>
                      <a:r>
                        <a:rPr lang="en-US" sz="1800">
                          <a:effectLst/>
                        </a:rPr>
                        <a:t>Data Analytics </a:t>
                      </a:r>
                      <a:endParaRPr lang="en-US" sz="1800">
                        <a:effectLst/>
                        <a:latin typeface="Times New Roman" panose="02020603050405020304" pitchFamily="18" charset="0"/>
                        <a:ea typeface="Calibri" panose="020F0502020204030204" pitchFamily="34" charset="0"/>
                      </a:endParaRPr>
                    </a:p>
                  </a:txBody>
                  <a:tcPr marL="68580" marR="68580" marT="0" marB="0"/>
                </a:tc>
                <a:tc>
                  <a:txBody>
                    <a:bodyPr/>
                    <a:lstStyle/>
                    <a:p>
                      <a:pPr marL="0" marR="0">
                        <a:lnSpc>
                          <a:spcPct val="115000"/>
                        </a:lnSpc>
                        <a:spcBef>
                          <a:spcPts val="0"/>
                        </a:spcBef>
                        <a:spcAft>
                          <a:spcPts val="0"/>
                        </a:spcAft>
                      </a:pPr>
                      <a:r>
                        <a:rPr lang="en-US" sz="1800">
                          <a:effectLst/>
                        </a:rPr>
                        <a:t>Readings</a:t>
                      </a:r>
                      <a:endParaRPr lang="en-US" sz="1800">
                        <a:effectLst/>
                        <a:latin typeface="Times New Roman" panose="02020603050405020304" pitchFamily="18" charset="0"/>
                        <a:ea typeface="Calibri" panose="020F0502020204030204" pitchFamily="34" charset="0"/>
                      </a:endParaRPr>
                    </a:p>
                  </a:txBody>
                  <a:tcPr marL="68580" marR="68580" marT="0" marB="0"/>
                </a:tc>
                <a:tc>
                  <a:txBody>
                    <a:bodyPr/>
                    <a:lstStyle/>
                    <a:p>
                      <a:pPr marL="0" marR="0">
                        <a:lnSpc>
                          <a:spcPct val="115000"/>
                        </a:lnSpc>
                        <a:spcBef>
                          <a:spcPts val="0"/>
                        </a:spcBef>
                        <a:spcAft>
                          <a:spcPts val="0"/>
                        </a:spcAft>
                      </a:pPr>
                      <a:r>
                        <a:rPr lang="en-US" sz="1800">
                          <a:effectLst/>
                        </a:rPr>
                        <a:t>Work on Term Project</a:t>
                      </a:r>
                      <a:endParaRPr lang="en-US" sz="1800">
                        <a:effectLst/>
                        <a:latin typeface="Times New Roman" panose="02020603050405020304" pitchFamily="18" charset="0"/>
                        <a:ea typeface="Calibri" panose="020F0502020204030204" pitchFamily="34" charset="0"/>
                      </a:endParaRPr>
                    </a:p>
                  </a:txBody>
                  <a:tcPr marL="68580" marR="68580" marT="0" marB="0"/>
                </a:tc>
                <a:extLst>
                  <a:ext uri="{0D108BD9-81ED-4DB2-BD59-A6C34878D82A}">
                    <a16:rowId xmlns:a16="http://schemas.microsoft.com/office/drawing/2014/main" val="42868608"/>
                  </a:ext>
                </a:extLst>
              </a:tr>
              <a:tr h="779223">
                <a:tc>
                  <a:txBody>
                    <a:bodyPr/>
                    <a:lstStyle/>
                    <a:p>
                      <a:pPr marL="0" marR="0">
                        <a:lnSpc>
                          <a:spcPct val="115000"/>
                        </a:lnSpc>
                        <a:spcBef>
                          <a:spcPts val="0"/>
                        </a:spcBef>
                        <a:spcAft>
                          <a:spcPts val="0"/>
                        </a:spcAft>
                      </a:pPr>
                      <a:r>
                        <a:rPr lang="en-US" sz="1800">
                          <a:effectLst/>
                        </a:rPr>
                        <a:t>Mon</a:t>
                      </a:r>
                    </a:p>
                    <a:p>
                      <a:pPr marL="0" marR="0">
                        <a:lnSpc>
                          <a:spcPct val="115000"/>
                        </a:lnSpc>
                        <a:spcBef>
                          <a:spcPts val="0"/>
                        </a:spcBef>
                        <a:spcAft>
                          <a:spcPts val="0"/>
                        </a:spcAft>
                      </a:pPr>
                      <a:r>
                        <a:rPr lang="en-US" sz="1800">
                          <a:effectLst/>
                        </a:rPr>
                        <a:t>Oct 29</a:t>
                      </a:r>
                      <a:endParaRPr lang="en-US" sz="1800">
                        <a:effectLst/>
                        <a:latin typeface="Times New Roman" panose="02020603050405020304" pitchFamily="18" charset="0"/>
                        <a:ea typeface="Calibri" panose="020F0502020204030204" pitchFamily="34" charset="0"/>
                      </a:endParaRPr>
                    </a:p>
                  </a:txBody>
                  <a:tcPr marL="68580" marR="68580" marT="0" marB="0"/>
                </a:tc>
                <a:tc>
                  <a:txBody>
                    <a:bodyPr/>
                    <a:lstStyle/>
                    <a:p>
                      <a:pPr marL="0" marR="0">
                        <a:lnSpc>
                          <a:spcPct val="115000"/>
                        </a:lnSpc>
                        <a:spcBef>
                          <a:spcPts val="0"/>
                        </a:spcBef>
                        <a:spcAft>
                          <a:spcPts val="0"/>
                        </a:spcAft>
                      </a:pPr>
                      <a:r>
                        <a:rPr lang="en-US" sz="1800">
                          <a:effectLst/>
                        </a:rPr>
                        <a:t>RPI Infrastructure Tour </a:t>
                      </a:r>
                      <a:endParaRPr lang="en-US" sz="1800">
                        <a:effectLst/>
                        <a:latin typeface="Times New Roman" panose="02020603050405020304" pitchFamily="18" charset="0"/>
                        <a:ea typeface="Calibri" panose="020F0502020204030204" pitchFamily="34" charset="0"/>
                      </a:endParaRPr>
                    </a:p>
                  </a:txBody>
                  <a:tcPr marL="68580" marR="68580" marT="0" marB="0"/>
                </a:tc>
                <a:tc>
                  <a:txBody>
                    <a:bodyPr/>
                    <a:lstStyle/>
                    <a:p>
                      <a:pPr marL="0" marR="0">
                        <a:lnSpc>
                          <a:spcPct val="115000"/>
                        </a:lnSpc>
                        <a:spcBef>
                          <a:spcPts val="0"/>
                        </a:spcBef>
                        <a:spcAft>
                          <a:spcPts val="0"/>
                        </a:spcAft>
                      </a:pPr>
                      <a:r>
                        <a:rPr lang="en-US" sz="1800">
                          <a:effectLst/>
                        </a:rPr>
                        <a:t> </a:t>
                      </a:r>
                      <a:endParaRPr lang="en-US" sz="1800">
                        <a:effectLst/>
                        <a:latin typeface="Times New Roman" panose="02020603050405020304" pitchFamily="18" charset="0"/>
                        <a:ea typeface="Calibri" panose="020F0502020204030204" pitchFamily="34" charset="0"/>
                      </a:endParaRPr>
                    </a:p>
                  </a:txBody>
                  <a:tcPr marL="68580" marR="68580" marT="0" marB="0"/>
                </a:tc>
                <a:tc>
                  <a:txBody>
                    <a:bodyPr/>
                    <a:lstStyle/>
                    <a:p>
                      <a:pPr marL="0" marR="0">
                        <a:lnSpc>
                          <a:spcPct val="115000"/>
                        </a:lnSpc>
                        <a:spcBef>
                          <a:spcPts val="0"/>
                        </a:spcBef>
                        <a:spcAft>
                          <a:spcPts val="0"/>
                        </a:spcAft>
                      </a:pPr>
                      <a:r>
                        <a:rPr lang="en-US" sz="1800" dirty="0">
                          <a:effectLst/>
                        </a:rPr>
                        <a:t> </a:t>
                      </a:r>
                      <a:endParaRPr lang="en-US" sz="1800" dirty="0">
                        <a:effectLst/>
                        <a:latin typeface="Times New Roman" panose="02020603050405020304" pitchFamily="18" charset="0"/>
                        <a:ea typeface="Calibri" panose="020F0502020204030204" pitchFamily="34" charset="0"/>
                      </a:endParaRPr>
                    </a:p>
                  </a:txBody>
                  <a:tcPr marL="68580" marR="68580" marT="0" marB="0"/>
                </a:tc>
                <a:extLst>
                  <a:ext uri="{0D108BD9-81ED-4DB2-BD59-A6C34878D82A}">
                    <a16:rowId xmlns:a16="http://schemas.microsoft.com/office/drawing/2014/main" val="3753350305"/>
                  </a:ext>
                </a:extLst>
              </a:tr>
            </a:tbl>
          </a:graphicData>
        </a:graphic>
      </p:graphicFrame>
    </p:spTree>
    <p:extLst>
      <p:ext uri="{BB962C8B-B14F-4D97-AF65-F5344CB8AC3E}">
        <p14:creationId xmlns:p14="http://schemas.microsoft.com/office/powerpoint/2010/main" val="1013673602"/>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Learning objectives</a:t>
            </a:r>
          </a:p>
        </p:txBody>
      </p:sp>
      <p:sp>
        <p:nvSpPr>
          <p:cNvPr id="3" name="Text Placeholder 2"/>
          <p:cNvSpPr>
            <a:spLocks noGrp="1"/>
          </p:cNvSpPr>
          <p:nvPr>
            <p:ph idx="1"/>
          </p:nvPr>
        </p:nvSpPr>
        <p:spPr/>
        <p:txBody>
          <a:bodyPr>
            <a:normAutofit/>
          </a:bodyPr>
          <a:lstStyle/>
          <a:p>
            <a:r>
              <a:rPr lang="en-US" altLang="en-US" dirty="0"/>
              <a:t>Know the tools that are available to turn data into information.</a:t>
            </a:r>
          </a:p>
          <a:p>
            <a:r>
              <a:rPr lang="en-US" altLang="en-US" dirty="0"/>
              <a:t>Identify the key areas where businesses leverage data mining.</a:t>
            </a:r>
          </a:p>
          <a:p>
            <a:r>
              <a:rPr lang="en-US" altLang="en-US" dirty="0"/>
              <a:t>Understand some of the conditions under which analytical models can fail.</a:t>
            </a:r>
          </a:p>
          <a:p>
            <a:r>
              <a:rPr lang="en-US" altLang="en-US" dirty="0"/>
              <a:t>Recognize major categories of artificial intelligence and understand how organizations are leveraging this technology.</a:t>
            </a:r>
          </a:p>
        </p:txBody>
      </p:sp>
    </p:spTree>
    <p:extLst>
      <p:ext uri="{BB962C8B-B14F-4D97-AF65-F5344CB8AC3E}">
        <p14:creationId xmlns:p14="http://schemas.microsoft.com/office/powerpoint/2010/main" val="191253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4838" y="-284163"/>
            <a:ext cx="8866187" cy="1473200"/>
          </a:xfrm>
        </p:spPr>
        <p:txBody>
          <a:bodyPr/>
          <a:lstStyle/>
          <a:p>
            <a:r>
              <a:rPr lang="en-US" sz="4000" dirty="0"/>
              <a:t>Data mining</a:t>
            </a:r>
          </a:p>
        </p:txBody>
      </p:sp>
      <p:sp>
        <p:nvSpPr>
          <p:cNvPr id="5" name="Text Placeholder 4"/>
          <p:cNvSpPr>
            <a:spLocks noGrp="1"/>
          </p:cNvSpPr>
          <p:nvPr>
            <p:ph type="body" sz="quarter" idx="11"/>
          </p:nvPr>
        </p:nvSpPr>
        <p:spPr>
          <a:xfrm>
            <a:off x="1275654" y="4006281"/>
            <a:ext cx="7475679" cy="3301405"/>
          </a:xfrm>
        </p:spPr>
        <p:txBody>
          <a:bodyPr>
            <a:normAutofit fontScale="92500" lnSpcReduction="20000"/>
          </a:bodyPr>
          <a:lstStyle/>
          <a:p>
            <a:r>
              <a:rPr lang="en-US" altLang="en-US" dirty="0"/>
              <a:t>Models based on:</a:t>
            </a:r>
          </a:p>
          <a:p>
            <a:pPr lvl="1"/>
            <a:r>
              <a:rPr lang="en-US" altLang="en-US" dirty="0"/>
              <a:t>Customer segmentation and market basket analysis.</a:t>
            </a:r>
          </a:p>
          <a:p>
            <a:pPr lvl="1"/>
            <a:r>
              <a:rPr lang="en-US" altLang="en-US" dirty="0"/>
              <a:t>Marketing and promotion targeting.</a:t>
            </a:r>
          </a:p>
          <a:p>
            <a:pPr lvl="1"/>
            <a:r>
              <a:rPr lang="en-US" altLang="en-US" dirty="0"/>
              <a:t>Collaborative filtering and customer churn.</a:t>
            </a:r>
          </a:p>
          <a:p>
            <a:pPr lvl="1"/>
            <a:r>
              <a:rPr lang="en-US" altLang="en-US" dirty="0"/>
              <a:t>Fraud detection, financial modeling, hiring and promotion.</a:t>
            </a:r>
          </a:p>
          <a:p>
            <a:r>
              <a:rPr lang="en-US" altLang="en-US" dirty="0"/>
              <a:t>Prerequisites</a:t>
            </a:r>
          </a:p>
          <a:p>
            <a:pPr lvl="1"/>
            <a:r>
              <a:rPr lang="en-US" altLang="en-US" dirty="0"/>
              <a:t>Organization must have clean, consistent data.</a:t>
            </a:r>
          </a:p>
          <a:p>
            <a:pPr lvl="1"/>
            <a:r>
              <a:rPr lang="en-US" altLang="en-US" dirty="0"/>
              <a:t>Events in that data should reflect trends.</a:t>
            </a:r>
          </a:p>
        </p:txBody>
      </p:sp>
      <p:sp>
        <p:nvSpPr>
          <p:cNvPr id="6" name="Text Placeholder 5"/>
          <p:cNvSpPr>
            <a:spLocks noGrp="1"/>
          </p:cNvSpPr>
          <p:nvPr>
            <p:ph type="body" sz="quarter" idx="12"/>
          </p:nvPr>
        </p:nvSpPr>
        <p:spPr>
          <a:xfrm>
            <a:off x="1360222" y="2015913"/>
            <a:ext cx="7291936" cy="1763924"/>
          </a:xfrm>
        </p:spPr>
        <p:txBody>
          <a:bodyPr/>
          <a:lstStyle/>
          <a:p>
            <a:r>
              <a:rPr lang="en-US" altLang="en-US" dirty="0"/>
              <a:t>Using computers to identify hidden patterns in large data sets and to build models from this data</a:t>
            </a:r>
          </a:p>
        </p:txBody>
      </p:sp>
    </p:spTree>
    <p:extLst>
      <p:ext uri="{BB962C8B-B14F-4D97-AF65-F5344CB8AC3E}">
        <p14:creationId xmlns:p14="http://schemas.microsoft.com/office/powerpoint/2010/main" val="4820356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4838" y="-563563"/>
            <a:ext cx="8866187" cy="1473200"/>
          </a:xfrm>
        </p:spPr>
        <p:txBody>
          <a:bodyPr/>
          <a:lstStyle/>
          <a:p>
            <a:r>
              <a:rPr lang="en-US" sz="4000" dirty="0"/>
              <a:t>ARTIFICIAL INTELLIGENCE</a:t>
            </a:r>
          </a:p>
        </p:txBody>
      </p:sp>
      <p:sp>
        <p:nvSpPr>
          <p:cNvPr id="5" name="Text Placeholder 4"/>
          <p:cNvSpPr>
            <a:spLocks noGrp="1"/>
          </p:cNvSpPr>
          <p:nvPr>
            <p:ph type="body" sz="quarter" idx="11"/>
          </p:nvPr>
        </p:nvSpPr>
        <p:spPr>
          <a:xfrm>
            <a:off x="504507" y="4031844"/>
            <a:ext cx="8987614" cy="3374446"/>
          </a:xfrm>
        </p:spPr>
        <p:txBody>
          <a:bodyPr>
            <a:normAutofit fontScale="92500" lnSpcReduction="20000"/>
          </a:bodyPr>
          <a:lstStyle/>
          <a:p>
            <a:pPr>
              <a:defRPr/>
            </a:pPr>
            <a:r>
              <a:rPr lang="en-US" b="1" dirty="0">
                <a:solidFill>
                  <a:srgbClr val="900000"/>
                </a:solidFill>
              </a:rPr>
              <a:t>Data mining </a:t>
            </a:r>
            <a:r>
              <a:rPr lang="en-US" dirty="0"/>
              <a:t>has its roots in AI.</a:t>
            </a:r>
          </a:p>
          <a:p>
            <a:pPr>
              <a:defRPr/>
            </a:pPr>
            <a:r>
              <a:rPr lang="en-US" b="1" dirty="0">
                <a:solidFill>
                  <a:schemeClr val="accent6">
                    <a:lumMod val="75000"/>
                  </a:schemeClr>
                </a:solidFill>
              </a:rPr>
              <a:t>Neural network:</a:t>
            </a:r>
            <a:r>
              <a:rPr lang="en-US" dirty="0"/>
              <a:t> Examines data and hunts down and exposes patterns, in order to build models to exploit findings.</a:t>
            </a:r>
          </a:p>
          <a:p>
            <a:pPr>
              <a:defRPr/>
            </a:pPr>
            <a:r>
              <a:rPr lang="en-US" b="1" dirty="0">
                <a:solidFill>
                  <a:schemeClr val="accent6">
                    <a:lumMod val="75000"/>
                  </a:schemeClr>
                </a:solidFill>
              </a:rPr>
              <a:t>Expert systems:</a:t>
            </a:r>
            <a:r>
              <a:rPr lang="en-US" dirty="0"/>
              <a:t> Leverages rules or examples to perform a task in a way that mimics applied human expertise.</a:t>
            </a:r>
          </a:p>
          <a:p>
            <a:r>
              <a:rPr lang="en-US" altLang="en-US" b="1" dirty="0">
                <a:solidFill>
                  <a:schemeClr val="accent6">
                    <a:lumMod val="75000"/>
                  </a:schemeClr>
                </a:solidFill>
              </a:rPr>
              <a:t>Genetic algorithms:</a:t>
            </a:r>
            <a:r>
              <a:rPr lang="en-US" altLang="en-US" dirty="0"/>
              <a:t> Model building techniques where computers examine many potential solutions to a problem.</a:t>
            </a:r>
          </a:p>
          <a:p>
            <a:pPr lvl="1"/>
            <a:r>
              <a:rPr lang="en-US" altLang="en-US" dirty="0"/>
              <a:t>Modifies various mathematical models that have to be searched for a best alternative.</a:t>
            </a:r>
          </a:p>
        </p:txBody>
      </p:sp>
      <p:sp>
        <p:nvSpPr>
          <p:cNvPr id="6" name="Text Placeholder 5"/>
          <p:cNvSpPr>
            <a:spLocks noGrp="1"/>
          </p:cNvSpPr>
          <p:nvPr>
            <p:ph type="body" sz="quarter" idx="12"/>
          </p:nvPr>
        </p:nvSpPr>
        <p:spPr>
          <a:xfrm>
            <a:off x="1351963" y="2027237"/>
            <a:ext cx="7292702" cy="1763924"/>
          </a:xfrm>
        </p:spPr>
        <p:txBody>
          <a:bodyPr/>
          <a:lstStyle/>
          <a:p>
            <a:pPr>
              <a:defRPr/>
            </a:pPr>
            <a:r>
              <a:rPr lang="en-US" dirty="0"/>
              <a:t>Computer software that seeks to reproduce or mimic human thought, decision making, or brain functions</a:t>
            </a:r>
          </a:p>
        </p:txBody>
      </p:sp>
    </p:spTree>
    <p:extLst>
      <p:ext uri="{BB962C8B-B14F-4D97-AF65-F5344CB8AC3E}">
        <p14:creationId xmlns:p14="http://schemas.microsoft.com/office/powerpoint/2010/main" val="36688068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4000" dirty="0"/>
              <a:t>Machine learning</a:t>
            </a:r>
          </a:p>
        </p:txBody>
      </p:sp>
      <p:sp>
        <p:nvSpPr>
          <p:cNvPr id="5" name="Text Placeholder 4"/>
          <p:cNvSpPr>
            <a:spLocks noGrp="1"/>
          </p:cNvSpPr>
          <p:nvPr>
            <p:ph type="body" sz="quarter" idx="11"/>
          </p:nvPr>
        </p:nvSpPr>
        <p:spPr>
          <a:xfrm>
            <a:off x="1275654" y="4199819"/>
            <a:ext cx="7475679" cy="3206471"/>
          </a:xfrm>
        </p:spPr>
        <p:txBody>
          <a:bodyPr>
            <a:normAutofit/>
          </a:bodyPr>
          <a:lstStyle/>
          <a:p>
            <a:pPr>
              <a:defRPr/>
            </a:pPr>
            <a:r>
              <a:rPr lang="en-US" altLang="en-US" dirty="0"/>
              <a:t>Neural networks and other types of AI play a role in machine learning, but what’s special is that computers themselves examine data, find insights, and improve.</a:t>
            </a:r>
          </a:p>
          <a:p>
            <a:pPr>
              <a:defRPr/>
            </a:pPr>
            <a:r>
              <a:rPr lang="en-US" altLang="en-US" dirty="0"/>
              <a:t>Example:</a:t>
            </a:r>
          </a:p>
          <a:p>
            <a:pPr lvl="1">
              <a:defRPr/>
            </a:pPr>
            <a:r>
              <a:rPr lang="en-US" altLang="en-US" dirty="0"/>
              <a:t>Self-driving car</a:t>
            </a:r>
          </a:p>
        </p:txBody>
      </p:sp>
      <p:sp>
        <p:nvSpPr>
          <p:cNvPr id="6" name="Text Placeholder 5"/>
          <p:cNvSpPr>
            <a:spLocks noGrp="1"/>
          </p:cNvSpPr>
          <p:nvPr>
            <p:ph type="body" sz="quarter" idx="12"/>
          </p:nvPr>
        </p:nvSpPr>
        <p:spPr/>
        <p:txBody>
          <a:bodyPr/>
          <a:lstStyle/>
          <a:p>
            <a:pPr>
              <a:defRPr/>
            </a:pPr>
            <a:r>
              <a:rPr lang="en-US" dirty="0"/>
              <a:t>Leverages massive amounts of data so that computers can act and improve on their own without additional programming</a:t>
            </a:r>
          </a:p>
        </p:txBody>
      </p:sp>
    </p:spTree>
    <p:extLst>
      <p:ext uri="{BB962C8B-B14F-4D97-AF65-F5344CB8AC3E}">
        <p14:creationId xmlns:p14="http://schemas.microsoft.com/office/powerpoint/2010/main" val="28130118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4838" y="-55563"/>
            <a:ext cx="8866187" cy="1473200"/>
          </a:xfrm>
        </p:spPr>
        <p:txBody>
          <a:bodyPr/>
          <a:lstStyle/>
          <a:p>
            <a:r>
              <a:rPr lang="en-US" altLang="en-US" sz="3200" dirty="0"/>
              <a:t>Big Data: Dimensions,</a:t>
            </a:r>
            <a:br>
              <a:rPr lang="en-US" altLang="en-US" sz="3200" dirty="0"/>
            </a:br>
            <a:r>
              <a:rPr lang="en-US" altLang="en-US" sz="3200" dirty="0"/>
              <a:t>Evolution, Impacts and Challenges</a:t>
            </a:r>
            <a:endParaRPr lang="en-US" sz="3200" dirty="0"/>
          </a:p>
        </p:txBody>
      </p:sp>
      <p:sp>
        <p:nvSpPr>
          <p:cNvPr id="3" name="Content Placeholder 2"/>
          <p:cNvSpPr>
            <a:spLocks noGrp="1"/>
          </p:cNvSpPr>
          <p:nvPr>
            <p:ph idx="1"/>
          </p:nvPr>
        </p:nvSpPr>
        <p:spPr>
          <a:xfrm>
            <a:off x="669925" y="2027237"/>
            <a:ext cx="8866187" cy="4787900"/>
          </a:xfrm>
        </p:spPr>
        <p:txBody>
          <a:bodyPr/>
          <a:lstStyle/>
          <a:p>
            <a:r>
              <a:rPr lang="en-US" altLang="en-US" dirty="0"/>
              <a:t>What are the Dimensions of Big Data?</a:t>
            </a:r>
          </a:p>
        </p:txBody>
      </p:sp>
    </p:spTree>
    <p:extLst>
      <p:ext uri="{BB962C8B-B14F-4D97-AF65-F5344CB8AC3E}">
        <p14:creationId xmlns:p14="http://schemas.microsoft.com/office/powerpoint/2010/main" val="331012815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4838" y="-55563"/>
            <a:ext cx="8866187" cy="1473200"/>
          </a:xfrm>
        </p:spPr>
        <p:txBody>
          <a:bodyPr/>
          <a:lstStyle/>
          <a:p>
            <a:r>
              <a:rPr lang="en-US" altLang="en-US" sz="3200" dirty="0"/>
              <a:t>Big Data: Dimensions,</a:t>
            </a:r>
            <a:br>
              <a:rPr lang="en-US" altLang="en-US" sz="3200" dirty="0"/>
            </a:br>
            <a:r>
              <a:rPr lang="en-US" altLang="en-US" sz="3200" dirty="0"/>
              <a:t>Evolution, Impacts and Challenges</a:t>
            </a:r>
            <a:endParaRPr lang="en-US" sz="3200" dirty="0"/>
          </a:p>
        </p:txBody>
      </p:sp>
      <p:sp>
        <p:nvSpPr>
          <p:cNvPr id="3" name="Content Placeholder 2"/>
          <p:cNvSpPr>
            <a:spLocks noGrp="1"/>
          </p:cNvSpPr>
          <p:nvPr>
            <p:ph idx="1"/>
          </p:nvPr>
        </p:nvSpPr>
        <p:spPr>
          <a:xfrm>
            <a:off x="669925" y="2027237"/>
            <a:ext cx="8866187" cy="4787900"/>
          </a:xfrm>
        </p:spPr>
        <p:txBody>
          <a:bodyPr/>
          <a:lstStyle/>
          <a:p>
            <a:r>
              <a:rPr lang="en-US" altLang="en-US" dirty="0"/>
              <a:t>What are the Dimensions of Big Data?</a:t>
            </a:r>
          </a:p>
          <a:p>
            <a:endParaRPr lang="en-US" altLang="en-US" dirty="0"/>
          </a:p>
          <a:p>
            <a:pPr lvl="1"/>
            <a:r>
              <a:rPr lang="en-US" altLang="en-US" dirty="0"/>
              <a:t>Volume</a:t>
            </a:r>
          </a:p>
          <a:p>
            <a:pPr lvl="1"/>
            <a:r>
              <a:rPr lang="en-US" altLang="en-US" dirty="0"/>
              <a:t>Velocity</a:t>
            </a:r>
          </a:p>
          <a:p>
            <a:pPr lvl="1"/>
            <a:r>
              <a:rPr lang="en-US" altLang="en-US" dirty="0"/>
              <a:t>Variety</a:t>
            </a:r>
          </a:p>
          <a:p>
            <a:pPr lvl="1"/>
            <a:r>
              <a:rPr lang="en-US" altLang="en-US" dirty="0"/>
              <a:t>Veracity</a:t>
            </a:r>
          </a:p>
          <a:p>
            <a:pPr lvl="1"/>
            <a:r>
              <a:rPr lang="en-US" altLang="en-US" dirty="0"/>
              <a:t>Variability and Complexity</a:t>
            </a:r>
          </a:p>
          <a:p>
            <a:pPr lvl="1"/>
            <a:r>
              <a:rPr lang="en-US" altLang="en-US" dirty="0"/>
              <a:t>Value and Decay in Value</a:t>
            </a:r>
          </a:p>
        </p:txBody>
      </p:sp>
    </p:spTree>
    <p:extLst>
      <p:ext uri="{BB962C8B-B14F-4D97-AF65-F5344CB8AC3E}">
        <p14:creationId xmlns:p14="http://schemas.microsoft.com/office/powerpoint/2010/main" val="87159088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4838" y="-55563"/>
            <a:ext cx="8866187" cy="1473200"/>
          </a:xfrm>
        </p:spPr>
        <p:txBody>
          <a:bodyPr/>
          <a:lstStyle/>
          <a:p>
            <a:r>
              <a:rPr lang="en-US" altLang="en-US" sz="3200" dirty="0"/>
              <a:t>Big Data: Dimensions,</a:t>
            </a:r>
            <a:br>
              <a:rPr lang="en-US" altLang="en-US" sz="3200" dirty="0"/>
            </a:br>
            <a:r>
              <a:rPr lang="en-US" altLang="en-US" sz="3200" dirty="0"/>
              <a:t>Evolution, Impacts and Challenges</a:t>
            </a:r>
            <a:endParaRPr lang="en-US" sz="3200" dirty="0"/>
          </a:p>
        </p:txBody>
      </p:sp>
      <p:pic>
        <p:nvPicPr>
          <p:cNvPr id="6" name="Picture 5">
            <a:extLst>
              <a:ext uri="{FF2B5EF4-FFF2-40B4-BE49-F238E27FC236}">
                <a16:creationId xmlns:a16="http://schemas.microsoft.com/office/drawing/2014/main" id="{96ECD714-8B28-442E-90C6-5BB2AA862AB6}"/>
              </a:ext>
            </a:extLst>
          </p:cNvPr>
          <p:cNvPicPr>
            <a:picLocks noChangeAspect="1"/>
          </p:cNvPicPr>
          <p:nvPr/>
        </p:nvPicPr>
        <p:blipFill rotWithShape="1">
          <a:blip r:embed="rId2"/>
          <a:srcRect l="-1401" t="12583" r="22033" b="14850"/>
          <a:stretch/>
        </p:blipFill>
        <p:spPr>
          <a:xfrm>
            <a:off x="315912" y="1631723"/>
            <a:ext cx="9525000" cy="5805714"/>
          </a:xfrm>
          <a:prstGeom prst="triangle">
            <a:avLst/>
          </a:prstGeom>
        </p:spPr>
      </p:pic>
    </p:spTree>
    <p:extLst>
      <p:ext uri="{BB962C8B-B14F-4D97-AF65-F5344CB8AC3E}">
        <p14:creationId xmlns:p14="http://schemas.microsoft.com/office/powerpoint/2010/main" val="2364431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4838" y="-55563"/>
            <a:ext cx="8866187" cy="1473200"/>
          </a:xfrm>
        </p:spPr>
        <p:txBody>
          <a:bodyPr/>
          <a:lstStyle/>
          <a:p>
            <a:r>
              <a:rPr lang="en-US" altLang="en-US" sz="3200" dirty="0"/>
              <a:t>Big Data: Dimensions,</a:t>
            </a:r>
            <a:br>
              <a:rPr lang="en-US" altLang="en-US" sz="3200" dirty="0"/>
            </a:br>
            <a:r>
              <a:rPr lang="en-US" altLang="en-US" sz="3200" dirty="0"/>
              <a:t>Evolution, Impacts and Challenges</a:t>
            </a:r>
            <a:endParaRPr lang="en-US" sz="3200" dirty="0"/>
          </a:p>
        </p:txBody>
      </p:sp>
      <p:sp>
        <p:nvSpPr>
          <p:cNvPr id="3" name="Content Placeholder 2"/>
          <p:cNvSpPr>
            <a:spLocks noGrp="1"/>
          </p:cNvSpPr>
          <p:nvPr>
            <p:ph idx="1"/>
          </p:nvPr>
        </p:nvSpPr>
        <p:spPr>
          <a:xfrm>
            <a:off x="669925" y="2027237"/>
            <a:ext cx="8866187" cy="4787900"/>
          </a:xfrm>
        </p:spPr>
        <p:txBody>
          <a:bodyPr/>
          <a:lstStyle/>
          <a:p>
            <a:r>
              <a:rPr lang="en-US" altLang="en-US" dirty="0"/>
              <a:t>What has been the Evolution of Big Data?</a:t>
            </a:r>
          </a:p>
        </p:txBody>
      </p:sp>
    </p:spTree>
    <p:extLst>
      <p:ext uri="{BB962C8B-B14F-4D97-AF65-F5344CB8AC3E}">
        <p14:creationId xmlns:p14="http://schemas.microsoft.com/office/powerpoint/2010/main" val="110023054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4838" y="-55563"/>
            <a:ext cx="8866187" cy="1473200"/>
          </a:xfrm>
        </p:spPr>
        <p:txBody>
          <a:bodyPr/>
          <a:lstStyle/>
          <a:p>
            <a:r>
              <a:rPr lang="en-US" altLang="en-US" sz="3200" dirty="0"/>
              <a:t>Big Data: Dimensions,</a:t>
            </a:r>
            <a:br>
              <a:rPr lang="en-US" altLang="en-US" sz="3200" dirty="0"/>
            </a:br>
            <a:r>
              <a:rPr lang="en-US" altLang="en-US" sz="3200" dirty="0"/>
              <a:t>Evolution, Impacts and Challenges</a:t>
            </a:r>
            <a:endParaRPr lang="en-US" sz="3200" dirty="0"/>
          </a:p>
        </p:txBody>
      </p:sp>
      <p:sp>
        <p:nvSpPr>
          <p:cNvPr id="3" name="Content Placeholder 2"/>
          <p:cNvSpPr>
            <a:spLocks noGrp="1"/>
          </p:cNvSpPr>
          <p:nvPr>
            <p:ph idx="1"/>
          </p:nvPr>
        </p:nvSpPr>
        <p:spPr>
          <a:xfrm>
            <a:off x="669925" y="2027237"/>
            <a:ext cx="8866187" cy="4787900"/>
          </a:xfrm>
        </p:spPr>
        <p:txBody>
          <a:bodyPr/>
          <a:lstStyle/>
          <a:p>
            <a:r>
              <a:rPr lang="en-US" altLang="en-US" dirty="0"/>
              <a:t>What has been the Evolution of Big Data?</a:t>
            </a:r>
          </a:p>
          <a:p>
            <a:endParaRPr lang="en-US" altLang="en-US" dirty="0"/>
          </a:p>
          <a:p>
            <a:r>
              <a:rPr lang="en-US" altLang="en-US" dirty="0"/>
              <a:t>Big Data 1.0 (1994 – 2004)</a:t>
            </a:r>
          </a:p>
          <a:p>
            <a:pPr lvl="1"/>
            <a:r>
              <a:rPr lang="en-US" altLang="en-US" dirty="0"/>
              <a:t>E-Commerce</a:t>
            </a:r>
          </a:p>
          <a:p>
            <a:r>
              <a:rPr lang="en-US" altLang="en-US" dirty="0"/>
              <a:t>Big Data 2.0 (2005 – 2015)</a:t>
            </a:r>
          </a:p>
          <a:p>
            <a:pPr lvl="1"/>
            <a:r>
              <a:rPr lang="en-US" altLang="en-US" dirty="0"/>
              <a:t>Social Media</a:t>
            </a:r>
          </a:p>
          <a:p>
            <a:r>
              <a:rPr lang="en-US" altLang="en-US" dirty="0"/>
              <a:t>Big Data 3.0 (2016 – and on)</a:t>
            </a:r>
          </a:p>
          <a:p>
            <a:pPr lvl="1"/>
            <a:r>
              <a:rPr lang="en-US" altLang="en-US" dirty="0"/>
              <a:t>Internet of Things (IoT)</a:t>
            </a:r>
          </a:p>
        </p:txBody>
      </p:sp>
    </p:spTree>
    <p:extLst>
      <p:ext uri="{BB962C8B-B14F-4D97-AF65-F5344CB8AC3E}">
        <p14:creationId xmlns:p14="http://schemas.microsoft.com/office/powerpoint/2010/main" val="107966391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4838" y="-55563"/>
            <a:ext cx="8866187" cy="1473200"/>
          </a:xfrm>
        </p:spPr>
        <p:txBody>
          <a:bodyPr/>
          <a:lstStyle/>
          <a:p>
            <a:r>
              <a:rPr lang="en-US" altLang="en-US" sz="3200" dirty="0"/>
              <a:t>Big Data: Dimensions,</a:t>
            </a:r>
            <a:br>
              <a:rPr lang="en-US" altLang="en-US" sz="3200" dirty="0"/>
            </a:br>
            <a:r>
              <a:rPr lang="en-US" altLang="en-US" sz="3200" dirty="0"/>
              <a:t>Evolution, Impacts and Challenges</a:t>
            </a:r>
            <a:endParaRPr lang="en-US" sz="3200" dirty="0"/>
          </a:p>
        </p:txBody>
      </p:sp>
      <p:sp>
        <p:nvSpPr>
          <p:cNvPr id="3" name="Content Placeholder 2"/>
          <p:cNvSpPr>
            <a:spLocks noGrp="1"/>
          </p:cNvSpPr>
          <p:nvPr>
            <p:ph idx="1"/>
          </p:nvPr>
        </p:nvSpPr>
        <p:spPr>
          <a:xfrm>
            <a:off x="669925" y="2027237"/>
            <a:ext cx="8866187" cy="4787900"/>
          </a:xfrm>
        </p:spPr>
        <p:txBody>
          <a:bodyPr/>
          <a:lstStyle/>
          <a:p>
            <a:r>
              <a:rPr lang="en-US" altLang="en-US" dirty="0"/>
              <a:t>What are the Impacts of Big Data?</a:t>
            </a:r>
          </a:p>
          <a:p>
            <a:endParaRPr lang="en-US" altLang="en-US" dirty="0"/>
          </a:p>
        </p:txBody>
      </p:sp>
    </p:spTree>
    <p:extLst>
      <p:ext uri="{BB962C8B-B14F-4D97-AF65-F5344CB8AC3E}">
        <p14:creationId xmlns:p14="http://schemas.microsoft.com/office/powerpoint/2010/main" val="30072576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a:extLst>
              <a:ext uri="{FF2B5EF4-FFF2-40B4-BE49-F238E27FC236}">
                <a16:creationId xmlns:a16="http://schemas.microsoft.com/office/drawing/2014/main" id="{7A44FBBF-878F-4417-8F56-E03E710849AC}"/>
              </a:ext>
            </a:extLst>
          </p:cNvPr>
          <p:cNvSpPr>
            <a:spLocks noGrp="1"/>
          </p:cNvSpPr>
          <p:nvPr>
            <p:ph type="title"/>
          </p:nvPr>
        </p:nvSpPr>
        <p:spPr>
          <a:xfrm>
            <a:off x="849313" y="-258763"/>
            <a:ext cx="8399462" cy="1260476"/>
          </a:xfrm>
        </p:spPr>
        <p:txBody>
          <a:bodyPr/>
          <a:lstStyle/>
          <a:p>
            <a:pPr eaLnBrk="1" hangingPunct="1"/>
            <a:r>
              <a:rPr lang="en-US" altLang="en-US" sz="2800">
                <a:ea typeface="ＭＳ Ｐゴシック" panose="020B0600070205080204" pitchFamily="34" charset="-128"/>
              </a:rPr>
              <a:t>Managing IT Resources: ITWS 4310</a:t>
            </a:r>
            <a:br>
              <a:rPr lang="en-US" altLang="en-US" sz="2800">
                <a:ea typeface="ＭＳ Ｐゴシック" panose="020B0600070205080204" pitchFamily="34" charset="-128"/>
              </a:rPr>
            </a:br>
            <a:r>
              <a:rPr lang="en-US" altLang="en-US" sz="2800">
                <a:ea typeface="ＭＳ Ｐゴシック" panose="020B0600070205080204" pitchFamily="34" charset="-128"/>
              </a:rPr>
              <a:t>Term Project Report Outline</a:t>
            </a:r>
          </a:p>
        </p:txBody>
      </p:sp>
      <p:sp>
        <p:nvSpPr>
          <p:cNvPr id="41987" name="Rectangle 3">
            <a:extLst>
              <a:ext uri="{FF2B5EF4-FFF2-40B4-BE49-F238E27FC236}">
                <a16:creationId xmlns:a16="http://schemas.microsoft.com/office/drawing/2014/main" id="{79CF32C9-FA39-4E78-94CC-84501D074650}"/>
              </a:ext>
            </a:extLst>
          </p:cNvPr>
          <p:cNvSpPr>
            <a:spLocks noGrp="1"/>
          </p:cNvSpPr>
          <p:nvPr>
            <p:ph idx="1"/>
          </p:nvPr>
        </p:nvSpPr>
        <p:spPr>
          <a:xfrm>
            <a:off x="1176338" y="1036638"/>
            <a:ext cx="8904287" cy="5207000"/>
          </a:xfrm>
        </p:spPr>
        <p:txBody>
          <a:bodyPr/>
          <a:lstStyle/>
          <a:p>
            <a:pPr eaLnBrk="1" hangingPunct="1">
              <a:lnSpc>
                <a:spcPct val="90000"/>
              </a:lnSpc>
              <a:buFontTx/>
              <a:buNone/>
            </a:pPr>
            <a:r>
              <a:rPr lang="en-US" altLang="en-US" sz="1400" b="1" dirty="0">
                <a:solidFill>
                  <a:schemeClr val="accent5">
                    <a:lumMod val="75000"/>
                  </a:schemeClr>
                </a:solidFill>
                <a:ea typeface="ＭＳ Ｐゴシック" panose="020B0600070205080204" pitchFamily="34" charset="-128"/>
                <a:cs typeface="Times New Roman" panose="02020603050405020304" pitchFamily="18" charset="0"/>
              </a:rPr>
              <a:t>Section 1:  	Executive Summary</a:t>
            </a:r>
          </a:p>
          <a:p>
            <a:pPr eaLnBrk="1" hangingPunct="1">
              <a:lnSpc>
                <a:spcPct val="90000"/>
              </a:lnSpc>
              <a:buFontTx/>
              <a:buNone/>
            </a:pPr>
            <a:r>
              <a:rPr lang="en-US" altLang="en-US" sz="1400" b="1" dirty="0">
                <a:solidFill>
                  <a:schemeClr val="accent5">
                    <a:lumMod val="75000"/>
                  </a:schemeClr>
                </a:solidFill>
                <a:ea typeface="ＭＳ Ｐゴシック" panose="020B0600070205080204" pitchFamily="34" charset="-128"/>
                <a:cs typeface="Times New Roman" panose="02020603050405020304" pitchFamily="18" charset="0"/>
              </a:rPr>
              <a:t>Section 2:  	Introduction</a:t>
            </a:r>
          </a:p>
          <a:p>
            <a:pPr eaLnBrk="1" hangingPunct="1">
              <a:lnSpc>
                <a:spcPct val="90000"/>
              </a:lnSpc>
              <a:buFontTx/>
              <a:buNone/>
            </a:pPr>
            <a:r>
              <a:rPr lang="en-US" altLang="en-US" sz="1400" b="1" dirty="0">
                <a:solidFill>
                  <a:srgbClr val="FF0000"/>
                </a:solidFill>
                <a:ea typeface="ＭＳ Ｐゴシック" panose="020B0600070205080204" pitchFamily="34" charset="-128"/>
                <a:cs typeface="Times New Roman" panose="02020603050405020304" pitchFamily="18" charset="0"/>
              </a:rPr>
              <a:t>Section 3:  	Client Organization and Description</a:t>
            </a:r>
          </a:p>
          <a:p>
            <a:pPr eaLnBrk="1" hangingPunct="1">
              <a:lnSpc>
                <a:spcPct val="90000"/>
              </a:lnSpc>
              <a:buFontTx/>
              <a:buNone/>
            </a:pPr>
            <a:r>
              <a:rPr lang="en-US" altLang="en-US" sz="1400" b="1" dirty="0">
                <a:solidFill>
                  <a:srgbClr val="FF0000"/>
                </a:solidFill>
                <a:ea typeface="ＭＳ Ｐゴシック" panose="020B0600070205080204" pitchFamily="34" charset="-128"/>
                <a:cs typeface="Times New Roman" panose="02020603050405020304" pitchFamily="18" charset="0"/>
              </a:rPr>
              <a:t>Section 4:  	Project Team</a:t>
            </a:r>
          </a:p>
          <a:p>
            <a:pPr eaLnBrk="1" hangingPunct="1">
              <a:lnSpc>
                <a:spcPct val="90000"/>
              </a:lnSpc>
              <a:buFontTx/>
              <a:buNone/>
            </a:pPr>
            <a:r>
              <a:rPr lang="en-US" altLang="en-US" sz="1400" b="1" dirty="0">
                <a:solidFill>
                  <a:srgbClr val="FF0000"/>
                </a:solidFill>
                <a:ea typeface="ＭＳ Ｐゴシック" panose="020B0600070205080204" pitchFamily="34" charset="-128"/>
                <a:cs typeface="Times New Roman" panose="02020603050405020304" pitchFamily="18" charset="0"/>
              </a:rPr>
              <a:t>Section 5:  	Problem Statement</a:t>
            </a:r>
          </a:p>
          <a:p>
            <a:pPr eaLnBrk="1" hangingPunct="1">
              <a:lnSpc>
                <a:spcPct val="90000"/>
              </a:lnSpc>
              <a:buFontTx/>
              <a:buNone/>
            </a:pPr>
            <a:r>
              <a:rPr lang="en-US" altLang="en-US" sz="1400" b="1" dirty="0">
                <a:solidFill>
                  <a:srgbClr val="FF0000"/>
                </a:solidFill>
                <a:ea typeface="ＭＳ Ｐゴシック" panose="020B0600070205080204" pitchFamily="34" charset="-128"/>
                <a:cs typeface="Times New Roman" panose="02020603050405020304" pitchFamily="18" charset="0"/>
              </a:rPr>
              <a:t>Section 6:	IS/IT Solution</a:t>
            </a:r>
          </a:p>
          <a:p>
            <a:pPr eaLnBrk="1" hangingPunct="1">
              <a:lnSpc>
                <a:spcPct val="90000"/>
              </a:lnSpc>
              <a:buFontTx/>
              <a:buNone/>
            </a:pPr>
            <a:r>
              <a:rPr lang="en-US" altLang="en-US" sz="1400" b="1" dirty="0">
                <a:solidFill>
                  <a:schemeClr val="accent5">
                    <a:lumMod val="75000"/>
                  </a:schemeClr>
                </a:solidFill>
                <a:ea typeface="ＭＳ Ｐゴシック" panose="020B0600070205080204" pitchFamily="34" charset="-128"/>
                <a:cs typeface="Times New Roman" panose="02020603050405020304" pitchFamily="18" charset="0"/>
              </a:rPr>
              <a:t>Section 7:  	Methodology</a:t>
            </a:r>
          </a:p>
          <a:p>
            <a:pPr eaLnBrk="1" hangingPunct="1">
              <a:lnSpc>
                <a:spcPct val="90000"/>
              </a:lnSpc>
              <a:buFontTx/>
              <a:buNone/>
            </a:pPr>
            <a:r>
              <a:rPr lang="en-US" altLang="en-US" sz="1400" b="1" dirty="0">
                <a:ea typeface="ＭＳ Ｐゴシック" panose="020B0600070205080204" pitchFamily="34" charset="-128"/>
                <a:cs typeface="Times New Roman" panose="02020603050405020304" pitchFamily="18" charset="0"/>
              </a:rPr>
              <a:t>Section 8:	IS/IT </a:t>
            </a:r>
            <a:r>
              <a:rPr lang="en-US" altLang="en-US" sz="1400" b="1" dirty="0">
                <a:solidFill>
                  <a:srgbClr val="FF0000"/>
                </a:solidFill>
                <a:ea typeface="ＭＳ Ｐゴシック" panose="020B0600070205080204" pitchFamily="34" charset="-128"/>
                <a:cs typeface="Times New Roman" panose="02020603050405020304" pitchFamily="18" charset="0"/>
              </a:rPr>
              <a:t>Requirements</a:t>
            </a:r>
          </a:p>
          <a:p>
            <a:pPr eaLnBrk="1" hangingPunct="1">
              <a:lnSpc>
                <a:spcPct val="90000"/>
              </a:lnSpc>
              <a:buFontTx/>
              <a:buNone/>
            </a:pPr>
            <a:r>
              <a:rPr lang="en-US" altLang="en-US" sz="1400" b="1" dirty="0">
                <a:solidFill>
                  <a:schemeClr val="accent5">
                    <a:lumMod val="75000"/>
                  </a:schemeClr>
                </a:solidFill>
                <a:ea typeface="ＭＳ Ｐゴシック" panose="020B0600070205080204" pitchFamily="34" charset="-128"/>
                <a:cs typeface="Times New Roman" panose="02020603050405020304" pitchFamily="18" charset="0"/>
              </a:rPr>
              <a:t>Section 9:  	IS/IT Design</a:t>
            </a:r>
          </a:p>
          <a:p>
            <a:pPr eaLnBrk="1" hangingPunct="1">
              <a:lnSpc>
                <a:spcPct val="90000"/>
              </a:lnSpc>
              <a:buFontTx/>
              <a:buNone/>
            </a:pPr>
            <a:r>
              <a:rPr lang="en-US" altLang="en-US" sz="1400" b="1" dirty="0">
                <a:ea typeface="ＭＳ Ｐゴシック" panose="020B0600070205080204" pitchFamily="34" charset="-128"/>
                <a:cs typeface="Times New Roman" panose="02020603050405020304" pitchFamily="18" charset="0"/>
              </a:rPr>
              <a:t>Section 10:  </a:t>
            </a:r>
            <a:r>
              <a:rPr lang="en-US" altLang="en-US" sz="1400" b="1" dirty="0">
                <a:solidFill>
                  <a:srgbClr val="FF0000"/>
                </a:solidFill>
                <a:ea typeface="ＭＳ Ｐゴシック" panose="020B0600070205080204" pitchFamily="34" charset="-128"/>
                <a:cs typeface="Times New Roman" panose="02020603050405020304" pitchFamily="18" charset="0"/>
              </a:rPr>
              <a:t>Cost-Benefit Analysis with (Risk </a:t>
            </a:r>
            <a:r>
              <a:rPr lang="en-US" altLang="en-US" sz="1400" b="1" dirty="0" err="1">
                <a:solidFill>
                  <a:srgbClr val="FF0000"/>
                </a:solidFill>
                <a:ea typeface="ＭＳ Ｐゴシック" panose="020B0600070205080204" pitchFamily="34" charset="-128"/>
                <a:cs typeface="Times New Roman" panose="02020603050405020304" pitchFamily="18" charset="0"/>
              </a:rPr>
              <a:t>Mgmt</a:t>
            </a:r>
            <a:r>
              <a:rPr lang="en-US" altLang="en-US" sz="1400" b="1" dirty="0">
                <a:solidFill>
                  <a:srgbClr val="FF0000"/>
                </a:solidFill>
                <a:ea typeface="ＭＳ Ｐゴシック" panose="020B0600070205080204" pitchFamily="34" charset="-128"/>
                <a:cs typeface="Times New Roman" panose="02020603050405020304" pitchFamily="18" charset="0"/>
              </a:rPr>
              <a:t>)        </a:t>
            </a:r>
          </a:p>
          <a:p>
            <a:pPr eaLnBrk="1" hangingPunct="1">
              <a:lnSpc>
                <a:spcPct val="90000"/>
              </a:lnSpc>
              <a:buFontTx/>
              <a:buNone/>
            </a:pPr>
            <a:r>
              <a:rPr lang="en-US" altLang="en-US" sz="1400" b="1" dirty="0">
                <a:ea typeface="ＭＳ Ｐゴシック" panose="020B0600070205080204" pitchFamily="34" charset="-128"/>
                <a:cs typeface="Times New Roman" panose="02020603050405020304" pitchFamily="18" charset="0"/>
              </a:rPr>
              <a:t>Section 11: </a:t>
            </a:r>
            <a:r>
              <a:rPr lang="en-US" altLang="en-US" sz="1400" b="1" dirty="0">
                <a:solidFill>
                  <a:srgbClr val="FF0000"/>
                </a:solidFill>
                <a:ea typeface="ＭＳ Ｐゴシック" panose="020B0600070205080204" pitchFamily="34" charset="-128"/>
                <a:cs typeface="Times New Roman" panose="02020603050405020304" pitchFamily="18" charset="0"/>
              </a:rPr>
              <a:t>Project Plan/Schedule/Resources</a:t>
            </a:r>
          </a:p>
          <a:p>
            <a:pPr eaLnBrk="1" hangingPunct="1">
              <a:lnSpc>
                <a:spcPct val="90000"/>
              </a:lnSpc>
              <a:buFontTx/>
              <a:buNone/>
            </a:pPr>
            <a:r>
              <a:rPr lang="en-US" altLang="en-US" sz="1400" b="1" dirty="0">
                <a:solidFill>
                  <a:schemeClr val="accent5">
                    <a:lumMod val="75000"/>
                  </a:schemeClr>
                </a:solidFill>
                <a:ea typeface="ＭＳ Ｐゴシック" panose="020B0600070205080204" pitchFamily="34" charset="-128"/>
                <a:cs typeface="Times New Roman" panose="02020603050405020304" pitchFamily="18" charset="0"/>
              </a:rPr>
              <a:t>Section 12:	Post-Turnover Plan         	</a:t>
            </a:r>
          </a:p>
          <a:p>
            <a:pPr eaLnBrk="1" hangingPunct="1">
              <a:lnSpc>
                <a:spcPct val="90000"/>
              </a:lnSpc>
              <a:buFontTx/>
              <a:buNone/>
            </a:pPr>
            <a:r>
              <a:rPr lang="en-US" altLang="en-US" sz="1400" b="1" dirty="0">
                <a:solidFill>
                  <a:schemeClr val="accent5">
                    <a:lumMod val="75000"/>
                  </a:schemeClr>
                </a:solidFill>
                <a:ea typeface="ＭＳ Ｐゴシック" panose="020B0600070205080204" pitchFamily="34" charset="-128"/>
                <a:cs typeface="Times New Roman" panose="02020603050405020304" pitchFamily="18" charset="0"/>
              </a:rPr>
              <a:t>Section 13: Results and Client Feedback</a:t>
            </a:r>
          </a:p>
          <a:p>
            <a:pPr eaLnBrk="1" hangingPunct="1">
              <a:lnSpc>
                <a:spcPct val="90000"/>
              </a:lnSpc>
              <a:buFontTx/>
              <a:buNone/>
            </a:pPr>
            <a:r>
              <a:rPr lang="en-US" altLang="en-US" sz="1400" b="1" dirty="0">
                <a:solidFill>
                  <a:schemeClr val="accent5">
                    <a:lumMod val="75000"/>
                  </a:schemeClr>
                </a:solidFill>
                <a:ea typeface="ＭＳ Ｐゴシック" panose="020B0600070205080204" pitchFamily="34" charset="-128"/>
                <a:cs typeface="Times New Roman" panose="02020603050405020304" pitchFamily="18" charset="0"/>
              </a:rPr>
              <a:t>Section 14:	Conclusions</a:t>
            </a:r>
            <a:endParaRPr lang="en-US" altLang="en-US" sz="1600" b="1" dirty="0">
              <a:solidFill>
                <a:schemeClr val="accent5">
                  <a:lumMod val="75000"/>
                </a:schemeClr>
              </a:solidFill>
              <a:ea typeface="ＭＳ Ｐゴシック" panose="020B0600070205080204" pitchFamily="34" charset="-128"/>
            </a:endParaRPr>
          </a:p>
        </p:txBody>
      </p:sp>
      <p:sp>
        <p:nvSpPr>
          <p:cNvPr id="9" name="Right Brace 8">
            <a:extLst>
              <a:ext uri="{FF2B5EF4-FFF2-40B4-BE49-F238E27FC236}">
                <a16:creationId xmlns:a16="http://schemas.microsoft.com/office/drawing/2014/main" id="{31B606BA-BD81-41A2-816B-CC83362D774F}"/>
              </a:ext>
            </a:extLst>
          </p:cNvPr>
          <p:cNvSpPr/>
          <p:nvPr/>
        </p:nvSpPr>
        <p:spPr>
          <a:xfrm>
            <a:off x="5954712" y="1112837"/>
            <a:ext cx="1146048" cy="6248400"/>
          </a:xfrm>
          <a:prstGeom prst="rightBrace">
            <a:avLst/>
          </a:prstGeom>
          <a:ln w="57150">
            <a:solidFill>
              <a:schemeClr val="accent5">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 name="TextBox 9">
            <a:extLst>
              <a:ext uri="{FF2B5EF4-FFF2-40B4-BE49-F238E27FC236}">
                <a16:creationId xmlns:a16="http://schemas.microsoft.com/office/drawing/2014/main" id="{8D256089-3647-4F2D-8223-4970C22DEF2D}"/>
              </a:ext>
            </a:extLst>
          </p:cNvPr>
          <p:cNvSpPr txBox="1"/>
          <p:nvPr/>
        </p:nvSpPr>
        <p:spPr>
          <a:xfrm>
            <a:off x="7250112" y="2865437"/>
            <a:ext cx="2590800" cy="2677656"/>
          </a:xfrm>
          <a:prstGeom prst="rect">
            <a:avLst/>
          </a:prstGeom>
          <a:noFill/>
        </p:spPr>
        <p:txBody>
          <a:bodyPr wrap="square" rtlCol="0">
            <a:spAutoFit/>
          </a:bodyPr>
          <a:lstStyle/>
          <a:p>
            <a:r>
              <a:rPr lang="en-US" sz="2400" b="1" dirty="0">
                <a:solidFill>
                  <a:schemeClr val="accent5">
                    <a:lumMod val="75000"/>
                  </a:schemeClr>
                </a:solidFill>
              </a:rPr>
              <a:t>All Sections of Final Report in Draft due by Nov 19 (Mon before Thanksgiving) at 9 PM</a:t>
            </a:r>
          </a:p>
        </p:txBody>
      </p:sp>
    </p:spTree>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4838" y="-55563"/>
            <a:ext cx="8866187" cy="1473200"/>
          </a:xfrm>
        </p:spPr>
        <p:txBody>
          <a:bodyPr/>
          <a:lstStyle/>
          <a:p>
            <a:r>
              <a:rPr lang="en-US" altLang="en-US" sz="3200" dirty="0"/>
              <a:t>Big Data: Dimensions,</a:t>
            </a:r>
            <a:br>
              <a:rPr lang="en-US" altLang="en-US" sz="3200" dirty="0"/>
            </a:br>
            <a:r>
              <a:rPr lang="en-US" altLang="en-US" sz="3200" dirty="0"/>
              <a:t>Evolution, Impacts and Challenges</a:t>
            </a:r>
            <a:endParaRPr lang="en-US" sz="3200" dirty="0"/>
          </a:p>
        </p:txBody>
      </p:sp>
      <p:sp>
        <p:nvSpPr>
          <p:cNvPr id="3" name="Content Placeholder 2"/>
          <p:cNvSpPr>
            <a:spLocks noGrp="1"/>
          </p:cNvSpPr>
          <p:nvPr>
            <p:ph idx="1"/>
          </p:nvPr>
        </p:nvSpPr>
        <p:spPr>
          <a:xfrm>
            <a:off x="669925" y="2027237"/>
            <a:ext cx="8866187" cy="4787900"/>
          </a:xfrm>
        </p:spPr>
        <p:txBody>
          <a:bodyPr/>
          <a:lstStyle/>
          <a:p>
            <a:r>
              <a:rPr lang="en-US" altLang="en-US" dirty="0"/>
              <a:t>What are the Impacts of Big Data?</a:t>
            </a:r>
          </a:p>
          <a:p>
            <a:endParaRPr lang="en-US" altLang="en-US" dirty="0"/>
          </a:p>
          <a:p>
            <a:r>
              <a:rPr lang="en-US" altLang="en-US" dirty="0"/>
              <a:t>Personalization Marketing</a:t>
            </a:r>
          </a:p>
          <a:p>
            <a:r>
              <a:rPr lang="en-US" altLang="en-US" dirty="0"/>
              <a:t>Better Pricing</a:t>
            </a:r>
          </a:p>
          <a:p>
            <a:r>
              <a:rPr lang="en-US" altLang="en-US" dirty="0"/>
              <a:t>Cost Reduction</a:t>
            </a:r>
          </a:p>
          <a:p>
            <a:r>
              <a:rPr lang="en-US" altLang="en-US" dirty="0"/>
              <a:t>Improved Customer Service</a:t>
            </a:r>
          </a:p>
          <a:p>
            <a:endParaRPr lang="en-US" altLang="en-US" dirty="0"/>
          </a:p>
        </p:txBody>
      </p:sp>
    </p:spTree>
    <p:extLst>
      <p:ext uri="{BB962C8B-B14F-4D97-AF65-F5344CB8AC3E}">
        <p14:creationId xmlns:p14="http://schemas.microsoft.com/office/powerpoint/2010/main" val="233002674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4838" y="-55563"/>
            <a:ext cx="8866187" cy="1473200"/>
          </a:xfrm>
        </p:spPr>
        <p:txBody>
          <a:bodyPr/>
          <a:lstStyle/>
          <a:p>
            <a:r>
              <a:rPr lang="en-US" altLang="en-US" sz="3200" dirty="0"/>
              <a:t>Big Data: Dimensions,</a:t>
            </a:r>
            <a:br>
              <a:rPr lang="en-US" altLang="en-US" sz="3200" dirty="0"/>
            </a:br>
            <a:r>
              <a:rPr lang="en-US" altLang="en-US" sz="3200" dirty="0"/>
              <a:t>Evolution, Impacts and Challenges</a:t>
            </a:r>
            <a:endParaRPr lang="en-US" sz="3200" dirty="0"/>
          </a:p>
        </p:txBody>
      </p:sp>
      <p:sp>
        <p:nvSpPr>
          <p:cNvPr id="3" name="Content Placeholder 2"/>
          <p:cNvSpPr>
            <a:spLocks noGrp="1"/>
          </p:cNvSpPr>
          <p:nvPr>
            <p:ph idx="1"/>
          </p:nvPr>
        </p:nvSpPr>
        <p:spPr>
          <a:xfrm>
            <a:off x="669925" y="2027237"/>
            <a:ext cx="8866187" cy="4787900"/>
          </a:xfrm>
        </p:spPr>
        <p:txBody>
          <a:bodyPr/>
          <a:lstStyle/>
          <a:p>
            <a:r>
              <a:rPr lang="en-US" altLang="en-US" dirty="0"/>
              <a:t>What are the Challenges of Big Data?</a:t>
            </a:r>
          </a:p>
          <a:p>
            <a:pPr marL="0" indent="0">
              <a:buNone/>
            </a:pPr>
            <a:endParaRPr lang="en-US" altLang="en-US" dirty="0"/>
          </a:p>
        </p:txBody>
      </p:sp>
    </p:spTree>
    <p:extLst>
      <p:ext uri="{BB962C8B-B14F-4D97-AF65-F5344CB8AC3E}">
        <p14:creationId xmlns:p14="http://schemas.microsoft.com/office/powerpoint/2010/main" val="344254069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4838" y="-55563"/>
            <a:ext cx="8866187" cy="1473200"/>
          </a:xfrm>
        </p:spPr>
        <p:txBody>
          <a:bodyPr/>
          <a:lstStyle/>
          <a:p>
            <a:r>
              <a:rPr lang="en-US" altLang="en-US" sz="3200" dirty="0"/>
              <a:t>Big Data: Dimensions,</a:t>
            </a:r>
            <a:br>
              <a:rPr lang="en-US" altLang="en-US" sz="3200" dirty="0"/>
            </a:br>
            <a:r>
              <a:rPr lang="en-US" altLang="en-US" sz="3200" dirty="0"/>
              <a:t>Evolution, Impacts and Challenges</a:t>
            </a:r>
            <a:endParaRPr lang="en-US" sz="3200" dirty="0"/>
          </a:p>
        </p:txBody>
      </p:sp>
      <p:sp>
        <p:nvSpPr>
          <p:cNvPr id="3" name="Content Placeholder 2"/>
          <p:cNvSpPr>
            <a:spLocks noGrp="1"/>
          </p:cNvSpPr>
          <p:nvPr>
            <p:ph idx="1"/>
          </p:nvPr>
        </p:nvSpPr>
        <p:spPr>
          <a:xfrm>
            <a:off x="822325" y="1811337"/>
            <a:ext cx="8866187" cy="4787900"/>
          </a:xfrm>
        </p:spPr>
        <p:txBody>
          <a:bodyPr/>
          <a:lstStyle/>
          <a:p>
            <a:r>
              <a:rPr lang="en-US" altLang="en-US" dirty="0"/>
              <a:t>What are the Challenges of Big Data?</a:t>
            </a:r>
          </a:p>
          <a:p>
            <a:endParaRPr lang="en-US" altLang="en-US" dirty="0"/>
          </a:p>
          <a:p>
            <a:r>
              <a:rPr lang="en-US" altLang="en-US" dirty="0"/>
              <a:t>Data Quality</a:t>
            </a:r>
          </a:p>
          <a:p>
            <a:r>
              <a:rPr lang="en-US" altLang="en-US" dirty="0"/>
              <a:t>Data Security</a:t>
            </a:r>
          </a:p>
          <a:p>
            <a:r>
              <a:rPr lang="en-US" altLang="en-US" dirty="0"/>
              <a:t>Privacy</a:t>
            </a:r>
          </a:p>
          <a:p>
            <a:r>
              <a:rPr lang="en-US" altLang="en-US" dirty="0"/>
              <a:t>Investment Justification</a:t>
            </a:r>
          </a:p>
          <a:p>
            <a:r>
              <a:rPr lang="en-US" altLang="en-US" dirty="0"/>
              <a:t>Data Management</a:t>
            </a:r>
          </a:p>
          <a:p>
            <a:r>
              <a:rPr lang="en-US" altLang="en-US" dirty="0"/>
              <a:t>Shortage of Qualified Data Scientists</a:t>
            </a:r>
          </a:p>
          <a:p>
            <a:endParaRPr lang="en-US" altLang="en-US" dirty="0"/>
          </a:p>
          <a:p>
            <a:pPr marL="0" indent="0">
              <a:buNone/>
            </a:pPr>
            <a:endParaRPr lang="en-US" altLang="en-US" dirty="0"/>
          </a:p>
        </p:txBody>
      </p:sp>
    </p:spTree>
    <p:extLst>
      <p:ext uri="{BB962C8B-B14F-4D97-AF65-F5344CB8AC3E}">
        <p14:creationId xmlns:p14="http://schemas.microsoft.com/office/powerpoint/2010/main" val="18233730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a:xfrm>
            <a:off x="392111" y="579437"/>
            <a:ext cx="9448801" cy="939800"/>
          </a:xfrm>
        </p:spPr>
        <p:txBody>
          <a:bodyPr/>
          <a:lstStyle/>
          <a:p>
            <a:pPr algn="l"/>
            <a:r>
              <a:rPr lang="en-US" altLang="en-US" sz="2000" dirty="0">
                <a:ea typeface="ＭＳ Ｐゴシック" panose="020B0600070205080204" pitchFamily="34" charset="-128"/>
              </a:rPr>
              <a:t>Technology Current Events: “</a:t>
            </a:r>
            <a:r>
              <a:rPr lang="en-US" sz="2000" dirty="0"/>
              <a:t>Tesla’s stock (TSLA) jumps as judge approves settlement of SEC’s complaint against Elon Musk”, </a:t>
            </a:r>
            <a:r>
              <a:rPr lang="en-US" sz="2000" u="sng" dirty="0" err="1"/>
              <a:t>Electrek</a:t>
            </a:r>
            <a:r>
              <a:rPr lang="en-US" sz="2000" dirty="0"/>
              <a:t>, Oct 16, 2018.</a:t>
            </a:r>
            <a:r>
              <a:rPr lang="en-US" altLang="en-US" sz="2000" dirty="0">
                <a:ea typeface="ＭＳ Ｐゴシック" panose="020B0600070205080204" pitchFamily="34" charset="-128"/>
              </a:rPr>
              <a:t> </a:t>
            </a:r>
            <a:r>
              <a:rPr lang="en-US" altLang="en-US" sz="1800" dirty="0">
                <a:ea typeface="ＭＳ Ｐゴシック" panose="020B0600070205080204" pitchFamily="34" charset="-128"/>
                <a:hlinkClick r:id="rId2"/>
              </a:rPr>
              <a:t>https://electrek.co/2018/10/16/tesla-judge-approves-settlement-of-secs-complaint-tsla-elon-musk/</a:t>
            </a:r>
            <a:r>
              <a:rPr lang="en-US" altLang="en-US" sz="1800" dirty="0">
                <a:ea typeface="ＭＳ Ｐゴシック" panose="020B0600070205080204" pitchFamily="34" charset="-128"/>
              </a:rPr>
              <a:t> </a:t>
            </a:r>
            <a:endParaRPr lang="en-US" altLang="en-US" sz="2000" u="sng" dirty="0">
              <a:ea typeface="ＭＳ Ｐゴシック" panose="020B0600070205080204" pitchFamily="34" charset="-128"/>
            </a:endParaRPr>
          </a:p>
        </p:txBody>
      </p:sp>
      <p:sp>
        <p:nvSpPr>
          <p:cNvPr id="6" name="TextBox 5">
            <a:extLst>
              <a:ext uri="{FF2B5EF4-FFF2-40B4-BE49-F238E27FC236}">
                <a16:creationId xmlns:a16="http://schemas.microsoft.com/office/drawing/2014/main" id="{607D0C8A-A905-4234-83F7-2F3E9AA8B7DA}"/>
              </a:ext>
            </a:extLst>
          </p:cNvPr>
          <p:cNvSpPr txBox="1"/>
          <p:nvPr/>
        </p:nvSpPr>
        <p:spPr>
          <a:xfrm>
            <a:off x="239712" y="1570037"/>
            <a:ext cx="9677401" cy="5909310"/>
          </a:xfrm>
          <a:prstGeom prst="rect">
            <a:avLst/>
          </a:prstGeom>
          <a:noFill/>
        </p:spPr>
        <p:txBody>
          <a:bodyPr wrap="square" rtlCol="0">
            <a:spAutoFit/>
          </a:bodyPr>
          <a:lstStyle/>
          <a:p>
            <a:r>
              <a:rPr lang="en-US" dirty="0"/>
              <a:t>A judge has officially approved the settlement of the SEC’s complaint against Tesla and Elon Musk – making the several punitive actions against the automaker and its CEO official.</a:t>
            </a:r>
          </a:p>
          <a:p>
            <a:endParaRPr lang="en-US" dirty="0"/>
          </a:p>
          <a:p>
            <a:r>
              <a:rPr lang="en-US" dirty="0"/>
              <a:t>Tesla’s stock (TSLA) jumped by 4% on the news.</a:t>
            </a:r>
          </a:p>
          <a:p>
            <a:endParaRPr lang="en-US" dirty="0"/>
          </a:p>
          <a:p>
            <a:r>
              <a:rPr lang="en-US" dirty="0"/>
              <a:t>Some speculated that closing the deal could be an issue after Musk trolled the SEC following the settlement agreement, but a judge has approved it today.</a:t>
            </a:r>
          </a:p>
          <a:p>
            <a:endParaRPr lang="en-US" dirty="0"/>
          </a:p>
          <a:p>
            <a:r>
              <a:rPr lang="en-US" dirty="0"/>
              <a:t>It means that all the terms are now official and will have to be enforced in the next 90 days:</a:t>
            </a:r>
          </a:p>
          <a:p>
            <a:endParaRPr lang="en-US" dirty="0"/>
          </a:p>
          <a:p>
            <a:pPr marL="285750" indent="-285750">
              <a:buFont typeface="Arial" panose="020B0604020202020204" pitchFamily="34" charset="0"/>
              <a:buChar char="•"/>
            </a:pPr>
            <a:r>
              <a:rPr lang="en-US" dirty="0"/>
              <a:t>Musk will step down as Tesla’s Chairman and be replaced by an independent Chairman. Musk will be ineligible to be re-elected Chairman for three years;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Tesla will appoint a total of two new independent directors to its board;</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Tesla will establish a new committee of independent directors and put in place additional controls and procedures to oversee Musk’s communications;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Musk and Tesla will each pay a separate $20 million penalty. The $40 million in penalties will be distributed to harmed investors under a court-approved process.</a:t>
            </a:r>
          </a:p>
          <a:p>
            <a:endParaRPr lang="en-US" dirty="0"/>
          </a:p>
        </p:txBody>
      </p:sp>
    </p:spTree>
    <p:extLst>
      <p:ext uri="{BB962C8B-B14F-4D97-AF65-F5344CB8AC3E}">
        <p14:creationId xmlns:p14="http://schemas.microsoft.com/office/powerpoint/2010/main" val="35762127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a:xfrm>
            <a:off x="392111" y="96837"/>
            <a:ext cx="9448801" cy="939800"/>
          </a:xfrm>
        </p:spPr>
        <p:txBody>
          <a:bodyPr/>
          <a:lstStyle/>
          <a:p>
            <a:pPr algn="l"/>
            <a:r>
              <a:rPr lang="en-US" altLang="en-US" sz="2000" dirty="0">
                <a:ea typeface="ＭＳ Ｐゴシック" panose="020B0600070205080204" pitchFamily="34" charset="-128"/>
              </a:rPr>
              <a:t>Technology Current Events: “</a:t>
            </a:r>
            <a:r>
              <a:rPr lang="en-US" sz="2000" dirty="0"/>
              <a:t>Google CEO </a:t>
            </a:r>
            <a:r>
              <a:rPr lang="en-US" sz="2000" dirty="0" err="1"/>
              <a:t>Sundar</a:t>
            </a:r>
            <a:r>
              <a:rPr lang="en-US" sz="2000" dirty="0"/>
              <a:t> </a:t>
            </a:r>
            <a:r>
              <a:rPr lang="en-US" sz="2000" dirty="0" err="1"/>
              <a:t>Pichai</a:t>
            </a:r>
            <a:r>
              <a:rPr lang="en-US" sz="2000" dirty="0"/>
              <a:t> confirms censored China search engine”, </a:t>
            </a:r>
            <a:r>
              <a:rPr lang="en-US" sz="2000" u="sng" dirty="0" err="1"/>
              <a:t>Engadget</a:t>
            </a:r>
            <a:r>
              <a:rPr lang="en-US" sz="2000" dirty="0"/>
              <a:t>, Oct 16, 2018.</a:t>
            </a:r>
            <a:r>
              <a:rPr lang="en-US" altLang="en-US" sz="2000" dirty="0">
                <a:ea typeface="ＭＳ Ｐゴシック" panose="020B0600070205080204" pitchFamily="34" charset="-128"/>
              </a:rPr>
              <a:t> </a:t>
            </a:r>
            <a:r>
              <a:rPr lang="en-US" altLang="en-US" sz="1800" dirty="0">
                <a:ea typeface="ＭＳ Ｐゴシック" panose="020B0600070205080204" pitchFamily="34" charset="-128"/>
                <a:hlinkClick r:id="rId2"/>
              </a:rPr>
              <a:t>https://www.engadget.com/2018/10/16/google-sundar-pichai-china-search-engine/</a:t>
            </a:r>
            <a:r>
              <a:rPr lang="en-US" altLang="en-US" sz="1800" dirty="0">
                <a:ea typeface="ＭＳ Ｐゴシック" panose="020B0600070205080204" pitchFamily="34" charset="-128"/>
              </a:rPr>
              <a:t> </a:t>
            </a:r>
            <a:endParaRPr lang="en-US" altLang="en-US" sz="2000" u="sng" dirty="0">
              <a:ea typeface="ＭＳ Ｐゴシック" panose="020B0600070205080204" pitchFamily="34" charset="-128"/>
            </a:endParaRPr>
          </a:p>
        </p:txBody>
      </p:sp>
      <p:sp>
        <p:nvSpPr>
          <p:cNvPr id="6" name="TextBox 5">
            <a:extLst>
              <a:ext uri="{FF2B5EF4-FFF2-40B4-BE49-F238E27FC236}">
                <a16:creationId xmlns:a16="http://schemas.microsoft.com/office/drawing/2014/main" id="{607D0C8A-A905-4234-83F7-2F3E9AA8B7DA}"/>
              </a:ext>
            </a:extLst>
          </p:cNvPr>
          <p:cNvSpPr txBox="1"/>
          <p:nvPr/>
        </p:nvSpPr>
        <p:spPr>
          <a:xfrm>
            <a:off x="171576" y="1138912"/>
            <a:ext cx="9745536" cy="2031325"/>
          </a:xfrm>
          <a:prstGeom prst="rect">
            <a:avLst/>
          </a:prstGeom>
          <a:noFill/>
        </p:spPr>
        <p:txBody>
          <a:bodyPr wrap="square" rtlCol="0">
            <a:spAutoFit/>
          </a:bodyPr>
          <a:lstStyle/>
          <a:p>
            <a:r>
              <a:rPr lang="en-US" dirty="0"/>
              <a:t>When Google's chief privacy officer </a:t>
            </a:r>
            <a:r>
              <a:rPr lang="en-US" dirty="0">
                <a:hlinkClick r:id="rId3"/>
              </a:rPr>
              <a:t>admitted</a:t>
            </a:r>
            <a:r>
              <a:rPr lang="en-US" dirty="0"/>
              <a:t> to the Senate that the company is working on a secret project called 'Dragonfly,' he refused to say what it is. According to </a:t>
            </a:r>
            <a:r>
              <a:rPr lang="en-US" dirty="0">
                <a:hlinkClick r:id="rId4"/>
              </a:rPr>
              <a:t>previous reports</a:t>
            </a:r>
            <a:r>
              <a:rPr lang="en-US" dirty="0"/>
              <a:t>, Dragonfly is the codename for the censored search engine Google has been developing for China since 2017 -- a search engine that can automatically identify websites banned by the country's infamous firewall and can remove them from the results page. Now, Google chief </a:t>
            </a:r>
            <a:r>
              <a:rPr lang="en-US" dirty="0" err="1"/>
              <a:t>Sundar</a:t>
            </a:r>
            <a:r>
              <a:rPr lang="en-US" dirty="0"/>
              <a:t> </a:t>
            </a:r>
            <a:r>
              <a:rPr lang="en-US" dirty="0" err="1"/>
              <a:t>Pichai</a:t>
            </a:r>
            <a:r>
              <a:rPr lang="en-US" dirty="0"/>
              <a:t> has openly </a:t>
            </a:r>
            <a:r>
              <a:rPr lang="en-US" dirty="0">
                <a:hlinkClick r:id="rId5"/>
              </a:rPr>
              <a:t>confirmed</a:t>
            </a:r>
            <a:r>
              <a:rPr lang="en-US" dirty="0"/>
              <a:t> the search engine's existence at the Wired 25 Summit and even told the audience that its development is going very well.</a:t>
            </a:r>
          </a:p>
        </p:txBody>
      </p:sp>
      <p:sp>
        <p:nvSpPr>
          <p:cNvPr id="5" name="TextBox 4">
            <a:extLst>
              <a:ext uri="{FF2B5EF4-FFF2-40B4-BE49-F238E27FC236}">
                <a16:creationId xmlns:a16="http://schemas.microsoft.com/office/drawing/2014/main" id="{EB3C0DC4-D4BA-C746-93A3-989CFF5B0EEF}"/>
              </a:ext>
            </a:extLst>
          </p:cNvPr>
          <p:cNvSpPr txBox="1"/>
          <p:nvPr/>
        </p:nvSpPr>
        <p:spPr>
          <a:xfrm>
            <a:off x="171575" y="3266320"/>
            <a:ext cx="9745537" cy="4247317"/>
          </a:xfrm>
          <a:prstGeom prst="rect">
            <a:avLst/>
          </a:prstGeom>
          <a:noFill/>
        </p:spPr>
        <p:txBody>
          <a:bodyPr wrap="square" rtlCol="0">
            <a:spAutoFit/>
          </a:bodyPr>
          <a:lstStyle/>
          <a:p>
            <a:r>
              <a:rPr lang="en-US" dirty="0"/>
              <a:t>"It turns out we'll be able to serve well over 99 percent of the queries," he said on stage. The executive defended the project, telling people that Google is "compelled by [its] mission [to] provide information to everyone," but it also has to follow the laws in every country. China serves as home to 20 percent of the world's population, after all, and its absence in the nation means it's missing out on such a huge number of potential users.</a:t>
            </a:r>
          </a:p>
          <a:p>
            <a:endParaRPr lang="en-US" dirty="0"/>
          </a:p>
          <a:p>
            <a:r>
              <a:rPr lang="en-US" dirty="0" err="1"/>
              <a:t>Pichai</a:t>
            </a:r>
            <a:r>
              <a:rPr lang="en-US" dirty="0"/>
              <a:t> said that there are many areas where Google could provide "information better than what's available" to people in China. The search engine could lead to reliable cancer treatment info, for instance, instead of the fake information they might be getting elsewhere.</a:t>
            </a:r>
          </a:p>
          <a:p>
            <a:endParaRPr lang="en-US" dirty="0"/>
          </a:p>
          <a:p>
            <a:r>
              <a:rPr lang="en-US" dirty="0"/>
              <a:t>The Google CEO also said during the event that the company re-evaluated its choice to pull out of China a few years ago, calling the country a wonderful and innovative market. "We wanted to learn what it would look like if we were in China, so that's what we built internally," he said. "Given how important the market is and how many users there are, we feel obliged to think hard about this problem and take a longer-term view."</a:t>
            </a:r>
          </a:p>
        </p:txBody>
      </p:sp>
    </p:spTree>
    <p:extLst>
      <p:ext uri="{BB962C8B-B14F-4D97-AF65-F5344CB8AC3E}">
        <p14:creationId xmlns:p14="http://schemas.microsoft.com/office/powerpoint/2010/main" val="6894395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a:xfrm>
            <a:off x="392111" y="325437"/>
            <a:ext cx="9448801" cy="939800"/>
          </a:xfrm>
        </p:spPr>
        <p:txBody>
          <a:bodyPr/>
          <a:lstStyle/>
          <a:p>
            <a:pPr algn="l"/>
            <a:r>
              <a:rPr lang="en-US" altLang="en-US" sz="2000" dirty="0">
                <a:ea typeface="ＭＳ Ｐゴシック" panose="020B0600070205080204" pitchFamily="34" charset="-128"/>
              </a:rPr>
              <a:t>Technology Current Events: “</a:t>
            </a:r>
            <a:r>
              <a:rPr lang="en-US" sz="2000" dirty="0"/>
              <a:t>Among the Ruins of Mexico Beach Stands One House, Built ‘for the Big One’”, </a:t>
            </a:r>
            <a:r>
              <a:rPr lang="en-US" sz="2000" u="sng" dirty="0"/>
              <a:t>The New York Times</a:t>
            </a:r>
            <a:r>
              <a:rPr lang="en-US" sz="2000" dirty="0"/>
              <a:t>, Oct 14, 2018.</a:t>
            </a:r>
            <a:r>
              <a:rPr lang="en-US" altLang="en-US" sz="2000" dirty="0">
                <a:ea typeface="ＭＳ Ｐゴシック" panose="020B0600070205080204" pitchFamily="34" charset="-128"/>
              </a:rPr>
              <a:t> </a:t>
            </a:r>
            <a:r>
              <a:rPr lang="en-US" altLang="en-US" sz="1800" dirty="0">
                <a:ea typeface="ＭＳ Ｐゴシック" panose="020B0600070205080204" pitchFamily="34" charset="-128"/>
                <a:hlinkClick r:id="rId2"/>
              </a:rPr>
              <a:t>https://www.nytimes.com/2018/10/14/us/hurricane-michael-florida-mexico-beach-house.html</a:t>
            </a:r>
            <a:r>
              <a:rPr lang="en-US" altLang="en-US" sz="1800" dirty="0">
                <a:ea typeface="ＭＳ Ｐゴシック" panose="020B0600070205080204" pitchFamily="34" charset="-128"/>
              </a:rPr>
              <a:t> </a:t>
            </a:r>
            <a:endParaRPr lang="en-US" altLang="en-US" sz="2000" u="sng" dirty="0">
              <a:ea typeface="ＭＳ Ｐゴシック" panose="020B0600070205080204" pitchFamily="34" charset="-128"/>
            </a:endParaRPr>
          </a:p>
        </p:txBody>
      </p:sp>
      <p:sp>
        <p:nvSpPr>
          <p:cNvPr id="6" name="TextBox 5">
            <a:extLst>
              <a:ext uri="{FF2B5EF4-FFF2-40B4-BE49-F238E27FC236}">
                <a16:creationId xmlns:a16="http://schemas.microsoft.com/office/drawing/2014/main" id="{607D0C8A-A905-4234-83F7-2F3E9AA8B7DA}"/>
              </a:ext>
            </a:extLst>
          </p:cNvPr>
          <p:cNvSpPr txBox="1"/>
          <p:nvPr/>
        </p:nvSpPr>
        <p:spPr>
          <a:xfrm>
            <a:off x="4887912" y="1138912"/>
            <a:ext cx="5029200" cy="3139321"/>
          </a:xfrm>
          <a:prstGeom prst="rect">
            <a:avLst/>
          </a:prstGeom>
          <a:noFill/>
        </p:spPr>
        <p:txBody>
          <a:bodyPr wrap="square" rtlCol="0">
            <a:spAutoFit/>
          </a:bodyPr>
          <a:lstStyle/>
          <a:p>
            <a:r>
              <a:rPr lang="en-US" dirty="0"/>
              <a:t>As they built their dream house last year on the shimmering sands of the Gulf of Mexico, Russell King and his nephew, Dr. Lebron Lackey, painstakingly documented every detail of the elevated construction, from the 40-foot pilings buried into the ground to the types of screws drilled into the walls. They picked gleaming paints from a palette of shore colors, chose salt-tolerant species to plant in the beach dunes and christened their creation the Sand Palace of Mexico Beach.</a:t>
            </a:r>
          </a:p>
        </p:txBody>
      </p:sp>
      <p:sp>
        <p:nvSpPr>
          <p:cNvPr id="5" name="TextBox 4">
            <a:extLst>
              <a:ext uri="{FF2B5EF4-FFF2-40B4-BE49-F238E27FC236}">
                <a16:creationId xmlns:a16="http://schemas.microsoft.com/office/drawing/2014/main" id="{EB3C0DC4-D4BA-C746-93A3-989CFF5B0EEF}"/>
              </a:ext>
            </a:extLst>
          </p:cNvPr>
          <p:cNvSpPr txBox="1"/>
          <p:nvPr/>
        </p:nvSpPr>
        <p:spPr>
          <a:xfrm>
            <a:off x="171575" y="4313237"/>
            <a:ext cx="9745537" cy="3139321"/>
          </a:xfrm>
          <a:prstGeom prst="rect">
            <a:avLst/>
          </a:prstGeom>
          <a:noFill/>
        </p:spPr>
        <p:txBody>
          <a:bodyPr wrap="square" rtlCol="0">
            <a:spAutoFit/>
          </a:bodyPr>
          <a:lstStyle/>
          <a:p>
            <a:r>
              <a:rPr lang="en-US" dirty="0"/>
              <a:t>“We wanted to build it for the big one,” he said. “We just never knew we’d find the big one so fast.”</a:t>
            </a:r>
          </a:p>
          <a:p>
            <a:endParaRPr lang="en-US" dirty="0"/>
          </a:p>
          <a:p>
            <a:r>
              <a:rPr lang="en-US" dirty="0"/>
              <a:t>The story of how the sand palace made it through Michael while most of its neighbors collapsed is one about building in hurricane-prone Florida, and how construction regulations failed to imagine the Category 4 monster’s catastrophic destruction.</a:t>
            </a:r>
          </a:p>
          <a:p>
            <a:endParaRPr lang="en-US" dirty="0"/>
          </a:p>
          <a:p>
            <a:r>
              <a:rPr lang="en-US" dirty="0"/>
              <a:t>Mr. King wouldn’t say how much he and Dr. Lackey spent to fortify the beachside home, which public records show has been assessed for tax purposes at a value of $400,000. Their architect, Charles A. Gaskin, said that building a house the way they did roughly doubles the cost per square foot, compared with ordinary building practices.</a:t>
            </a:r>
          </a:p>
        </p:txBody>
      </p:sp>
      <p:pic>
        <p:nvPicPr>
          <p:cNvPr id="2" name="Picture 1">
            <a:extLst>
              <a:ext uri="{FF2B5EF4-FFF2-40B4-BE49-F238E27FC236}">
                <a16:creationId xmlns:a16="http://schemas.microsoft.com/office/drawing/2014/main" id="{C2808249-9BF3-1B41-9116-E1D7CE7C2B62}"/>
              </a:ext>
            </a:extLst>
          </p:cNvPr>
          <p:cNvPicPr>
            <a:picLocks noChangeAspect="1"/>
          </p:cNvPicPr>
          <p:nvPr/>
        </p:nvPicPr>
        <p:blipFill>
          <a:blip r:embed="rId3"/>
          <a:stretch>
            <a:fillRect/>
          </a:stretch>
        </p:blipFill>
        <p:spPr>
          <a:xfrm>
            <a:off x="315912" y="1326943"/>
            <a:ext cx="4495800" cy="2833894"/>
          </a:xfrm>
          <a:prstGeom prst="rect">
            <a:avLst/>
          </a:prstGeom>
        </p:spPr>
      </p:pic>
    </p:spTree>
    <p:extLst>
      <p:ext uri="{BB962C8B-B14F-4D97-AF65-F5344CB8AC3E}">
        <p14:creationId xmlns:p14="http://schemas.microsoft.com/office/powerpoint/2010/main" val="38851023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5F7F0E2C-A18E-4383-A078-5581D5701770}"/>
              </a:ext>
            </a:extLst>
          </p:cNvPr>
          <p:cNvSpPr>
            <a:spLocks noGrp="1" noChangeArrowheads="1"/>
          </p:cNvSpPr>
          <p:nvPr>
            <p:ph type="title"/>
          </p:nvPr>
        </p:nvSpPr>
        <p:spPr>
          <a:xfrm>
            <a:off x="604838" y="-334963"/>
            <a:ext cx="8866187" cy="1473200"/>
          </a:xfrm>
        </p:spPr>
        <p:txBody>
          <a:bodyPr/>
          <a:lstStyle/>
          <a:p>
            <a:pPr eaLnBrk="1" hangingPunct="1">
              <a:defRPr/>
            </a:pPr>
            <a:r>
              <a:rPr lang="en-US" altLang="en-US" sz="3200" dirty="0"/>
              <a:t>Managing IT Resources</a:t>
            </a:r>
            <a:br>
              <a:rPr lang="en-US" altLang="en-US" sz="3200" dirty="0"/>
            </a:br>
            <a:r>
              <a:rPr lang="en-US" altLang="en-US" sz="3200" dirty="0"/>
              <a:t>Thurs, Oct 18, 2018</a:t>
            </a:r>
          </a:p>
        </p:txBody>
      </p:sp>
      <p:sp>
        <p:nvSpPr>
          <p:cNvPr id="6147" name="Rectangle 3">
            <a:extLst>
              <a:ext uri="{FF2B5EF4-FFF2-40B4-BE49-F238E27FC236}">
                <a16:creationId xmlns:a16="http://schemas.microsoft.com/office/drawing/2014/main" id="{31FF32C9-E951-4F7B-B228-5D72CCC2D9FB}"/>
              </a:ext>
            </a:extLst>
          </p:cNvPr>
          <p:cNvSpPr>
            <a:spLocks noGrp="1"/>
          </p:cNvSpPr>
          <p:nvPr>
            <p:ph idx="1"/>
          </p:nvPr>
        </p:nvSpPr>
        <p:spPr>
          <a:xfrm>
            <a:off x="696912" y="1412874"/>
            <a:ext cx="9199563" cy="5795963"/>
          </a:xfrm>
        </p:spPr>
        <p:txBody>
          <a:bodyPr/>
          <a:lstStyle/>
          <a:p>
            <a:pPr eaLnBrk="1" hangingPunct="1">
              <a:lnSpc>
                <a:spcPct val="80000"/>
              </a:lnSpc>
            </a:pPr>
            <a:r>
              <a:rPr lang="en-US" altLang="en-US" sz="2800" dirty="0">
                <a:solidFill>
                  <a:schemeClr val="accent1"/>
                </a:solidFill>
                <a:ea typeface="ＭＳ Ｐゴシック" panose="020B0600070205080204" pitchFamily="34" charset="-128"/>
              </a:rPr>
              <a:t>Comments and Feedback on Mid-Term Exam</a:t>
            </a:r>
            <a:endParaRPr lang="en-US" altLang="en-US" sz="2400" u="sng" dirty="0">
              <a:solidFill>
                <a:schemeClr val="accent1"/>
              </a:solidFill>
              <a:ea typeface="ＭＳ Ｐゴシック" panose="020B0600070205080204" pitchFamily="34" charset="-128"/>
            </a:endParaRPr>
          </a:p>
        </p:txBody>
      </p:sp>
    </p:spTree>
    <p:extLst>
      <p:ext uri="{BB962C8B-B14F-4D97-AF65-F5344CB8AC3E}">
        <p14:creationId xmlns:p14="http://schemas.microsoft.com/office/powerpoint/2010/main" val="530456486"/>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1"/>
          </p:nvPr>
        </p:nvSpPr>
        <p:spPr>
          <a:xfrm>
            <a:off x="4938056" y="4031826"/>
            <a:ext cx="3765838" cy="643972"/>
          </a:xfrm>
        </p:spPr>
        <p:txBody>
          <a:bodyPr/>
          <a:lstStyle/>
          <a:p>
            <a:r>
              <a:rPr lang="en-US"/>
              <a:t>Chapter 15</a:t>
            </a:r>
            <a:endParaRPr lang="en-US" dirty="0"/>
          </a:p>
        </p:txBody>
      </p:sp>
      <p:sp>
        <p:nvSpPr>
          <p:cNvPr id="5" name="Text Placeholder 4"/>
          <p:cNvSpPr>
            <a:spLocks noGrp="1"/>
          </p:cNvSpPr>
          <p:nvPr>
            <p:ph type="body" sz="quarter" idx="12"/>
          </p:nvPr>
        </p:nvSpPr>
        <p:spPr>
          <a:xfrm>
            <a:off x="4938057" y="4675799"/>
            <a:ext cx="4470068" cy="1035955"/>
          </a:xfrm>
        </p:spPr>
        <p:txBody>
          <a:bodyPr>
            <a:normAutofit fontScale="70000" lnSpcReduction="20000"/>
          </a:bodyPr>
          <a:lstStyle/>
          <a:p>
            <a:r>
              <a:rPr lang="en-US" altLang="en-US" dirty="0">
                <a:solidFill>
                  <a:srgbClr val="000000"/>
                </a:solidFill>
              </a:rPr>
              <a:t>The Data Asset: Databases, Business Intelligence, analytics, Big Data, and Competitive Advantage</a:t>
            </a:r>
          </a:p>
        </p:txBody>
      </p:sp>
    </p:spTree>
    <p:extLst>
      <p:ext uri="{BB962C8B-B14F-4D97-AF65-F5344CB8AC3E}">
        <p14:creationId xmlns:p14="http://schemas.microsoft.com/office/powerpoint/2010/main" val="251444749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Breeze">
  <a:themeElements>
    <a:clrScheme name="Breeze">
      <a:dk1>
        <a:sysClr val="windowText" lastClr="000000"/>
      </a:dk1>
      <a:lt1>
        <a:sysClr val="window" lastClr="FFFFFF"/>
      </a:lt1>
      <a:dk2>
        <a:srgbClr val="09213B"/>
      </a:dk2>
      <a:lt2>
        <a:srgbClr val="D5EDF4"/>
      </a:lt2>
      <a:accent1>
        <a:srgbClr val="2C7C9F"/>
      </a:accent1>
      <a:accent2>
        <a:srgbClr val="244A58"/>
      </a:accent2>
      <a:accent3>
        <a:srgbClr val="E2751D"/>
      </a:accent3>
      <a:accent4>
        <a:srgbClr val="FFB400"/>
      </a:accent4>
      <a:accent5>
        <a:srgbClr val="7EB606"/>
      </a:accent5>
      <a:accent6>
        <a:srgbClr val="C00000"/>
      </a:accent6>
      <a:hlink>
        <a:srgbClr val="7030A0"/>
      </a:hlink>
      <a:folHlink>
        <a:srgbClr val="00B0F0"/>
      </a:folHlink>
    </a:clrScheme>
    <a:fontScheme name="Breeze">
      <a:majorFont>
        <a:latin typeface="News Gothic MT"/>
        <a:ea typeface=""/>
        <a:cs typeface=""/>
        <a:font script="Jpan" typeface="ＭＳ Ｐゴシック"/>
      </a:majorFont>
      <a:minorFont>
        <a:latin typeface="News Gothic MT"/>
        <a:ea typeface=""/>
        <a:cs typeface=""/>
        <a:font script="Jpan" typeface="ＭＳ Ｐゴシック"/>
      </a:minorFont>
    </a:fontScheme>
    <a:fmtScheme name="Breeze">
      <a:fillStyleLst>
        <a:solidFill>
          <a:schemeClr val="phClr"/>
        </a:solidFill>
        <a:gradFill rotWithShape="1">
          <a:gsLst>
            <a:gs pos="31000">
              <a:schemeClr val="phClr">
                <a:tint val="100000"/>
                <a:shade val="100000"/>
                <a:satMod val="120000"/>
              </a:schemeClr>
            </a:gs>
            <a:gs pos="100000">
              <a:schemeClr val="phClr">
                <a:tint val="50000"/>
                <a:satMod val="150000"/>
              </a:schemeClr>
            </a:gs>
          </a:gsLst>
          <a:lin ang="5400000" scaled="1"/>
        </a:gradFill>
        <a:gradFill rotWithShape="1">
          <a:gsLst>
            <a:gs pos="0">
              <a:schemeClr val="phClr">
                <a:shade val="100000"/>
                <a:satMod val="120000"/>
              </a:schemeClr>
            </a:gs>
            <a:gs pos="69000">
              <a:schemeClr val="phClr">
                <a:tint val="80000"/>
                <a:shade val="100000"/>
                <a:satMod val="150000"/>
              </a:schemeClr>
            </a:gs>
            <a:gs pos="100000">
              <a:schemeClr val="phClr">
                <a:tint val="50000"/>
                <a:shade val="100000"/>
                <a:satMod val="150000"/>
              </a:schemeClr>
            </a:gs>
          </a:gsLst>
          <a:path path="circle">
            <a:fillToRect l="100000" t="100000" r="100000" b="100000"/>
          </a:path>
        </a:gradFill>
      </a:fillStyleLst>
      <a:lnStyleLst>
        <a:ln w="12700" cap="flat" cmpd="sng" algn="ctr">
          <a:solidFill>
            <a:schemeClr val="phClr">
              <a:shade val="95000"/>
              <a:satMod val="105000"/>
            </a:schemeClr>
          </a:solidFill>
          <a:prstDash val="solid"/>
        </a:ln>
        <a:ln w="25400" cap="flat" cmpd="dbl" algn="ctr">
          <a:solidFill>
            <a:schemeClr val="phClr"/>
          </a:solidFill>
          <a:prstDash val="solid"/>
        </a:ln>
        <a:ln w="31750" cap="flat" cmpd="dbl" algn="ctr">
          <a:solidFill>
            <a:schemeClr val="phClr"/>
          </a:solidFill>
          <a:prstDash val="solid"/>
        </a:ln>
      </a:lnStyleLst>
      <a:effectStyleLst>
        <a:effectStyle>
          <a:effectLst/>
        </a:effectStyle>
        <a:effectStyle>
          <a:effectLst>
            <a:outerShdw blurRad="63500" dist="25400" dir="5400000" sx="101000" sy="101000" rotWithShape="0">
              <a:srgbClr val="000000">
                <a:alpha val="40000"/>
              </a:srgbClr>
            </a:outerShdw>
          </a:effectLst>
        </a:effectStyle>
        <a:effectStyle>
          <a:effectLst>
            <a:innerShdw blurRad="127000" dist="25400" dir="13500000">
              <a:srgbClr val="C0C0C0">
                <a:alpha val="75000"/>
              </a:srgbClr>
            </a:innerShdw>
            <a:outerShdw blurRad="88900" dist="25400" dir="5400000" sx="102000" sy="102000" algn="ctr" rotWithShape="0">
              <a:srgbClr val="C0C0C0">
                <a:alpha val="40000"/>
              </a:srgbClr>
            </a:outerShdw>
          </a:effectLst>
          <a:scene3d>
            <a:camera prst="perspectiveLeft" fov="300000"/>
            <a:lightRig rig="soft" dir="l">
              <a:rot lat="0" lon="0" rev="4200000"/>
            </a:lightRig>
          </a:scene3d>
          <a:sp3d extrusionH="38100" prstMaterial="powder">
            <a:bevelT w="50800" h="88900" prst="convex"/>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blipFill rotWithShape="1">
          <a:blip xmlns:r="http://schemas.openxmlformats.org/officeDocument/2006/relationships" r:embed="rId1">
            <a:duotone>
              <a:schemeClr val="phClr">
                <a:shade val="40000"/>
                <a:satMod val="400000"/>
              </a:schemeClr>
              <a:schemeClr val="phClr">
                <a:tint val="10000"/>
                <a:satMod val="200000"/>
              </a:schemeClr>
            </a:duotone>
          </a:blip>
          <a:stretch/>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Breeze.thmx</Template>
  <TotalTime>37162</TotalTime>
  <Words>2485</Words>
  <Application>Microsoft Macintosh PowerPoint</Application>
  <PresentationFormat>Custom</PresentationFormat>
  <Paragraphs>272</Paragraphs>
  <Slides>42</Slides>
  <Notes>11</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42</vt:i4>
      </vt:variant>
    </vt:vector>
  </HeadingPairs>
  <TitlesOfParts>
    <vt:vector size="54" baseType="lpstr">
      <vt:lpstr>ＭＳ Ｐゴシック</vt:lpstr>
      <vt:lpstr>Arial</vt:lpstr>
      <vt:lpstr>Bitstream Vera Sans</vt:lpstr>
      <vt:lpstr>Calibri</vt:lpstr>
      <vt:lpstr>News Gothic MT</vt:lpstr>
      <vt:lpstr>Source Sans Pro</vt:lpstr>
      <vt:lpstr>Tahoma</vt:lpstr>
      <vt:lpstr>Times New Roman</vt:lpstr>
      <vt:lpstr>Verdana</vt:lpstr>
      <vt:lpstr>Wingdings</vt:lpstr>
      <vt:lpstr>Wingdings 2</vt:lpstr>
      <vt:lpstr>Breeze</vt:lpstr>
      <vt:lpstr>Managing Information Technology Resources ITWS 4310</vt:lpstr>
      <vt:lpstr>Managing IT Resources Class Outline: Thurs, Oct 18, 2018</vt:lpstr>
      <vt:lpstr>Managing IT Resources Schedule Change</vt:lpstr>
      <vt:lpstr>Managing IT Resources: ITWS 4310 Term Project Report Outline</vt:lpstr>
      <vt:lpstr>Technology Current Events: “Tesla’s stock (TSLA) jumps as judge approves settlement of SEC’s complaint against Elon Musk”, Electrek, Oct 16, 2018. https://electrek.co/2018/10/16/tesla-judge-approves-settlement-of-secs-complaint-tsla-elon-musk/ </vt:lpstr>
      <vt:lpstr>Technology Current Events: “Google CEO Sundar Pichai confirms censored China search engine”, Engadget, Oct 16, 2018. https://www.engadget.com/2018/10/16/google-sundar-pichai-china-search-engine/ </vt:lpstr>
      <vt:lpstr>Technology Current Events: “Among the Ruins of Mexico Beach Stands One House, Built ‘for the Big One’”, The New York Times, Oct 14, 2018. https://www.nytimes.com/2018/10/14/us/hurricane-michael-florida-mexico-beach-house.html </vt:lpstr>
      <vt:lpstr>Managing IT Resources Thurs, Oct 18, 2018</vt:lpstr>
      <vt:lpstr>PowerPoint Presentation</vt:lpstr>
      <vt:lpstr>Learning objectives</vt:lpstr>
      <vt:lpstr>Data and Decision Making</vt:lpstr>
      <vt:lpstr>Data and decision making</vt:lpstr>
      <vt:lpstr>Data and decision making</vt:lpstr>
      <vt:lpstr>Enterprises that Have Benefited from Data Mastery</vt:lpstr>
      <vt:lpstr>Learning objectives</vt:lpstr>
      <vt:lpstr>Learning objectives</vt:lpstr>
      <vt:lpstr>Transaction Processing Systems</vt:lpstr>
      <vt:lpstr>Enterprise Software </vt:lpstr>
      <vt:lpstr>Data Aggregators</vt:lpstr>
      <vt:lpstr>Learning objectives</vt:lpstr>
      <vt:lpstr>Reasons for Poor Information</vt:lpstr>
      <vt:lpstr>Learning objectives</vt:lpstr>
      <vt:lpstr>Data Warehouses and Data Marts</vt:lpstr>
      <vt:lpstr>Data Warehouses</vt:lpstr>
      <vt:lpstr>Data Life Cycle Process</vt:lpstr>
      <vt:lpstr>Data Warehouse Benefits</vt:lpstr>
      <vt:lpstr>Data Warehouse Characteristics</vt:lpstr>
      <vt:lpstr> The Data Warehouse Framework</vt:lpstr>
      <vt:lpstr>Data Mart Benefits</vt:lpstr>
      <vt:lpstr>Learning objectives</vt:lpstr>
      <vt:lpstr>Data mining</vt:lpstr>
      <vt:lpstr>ARTIFICIAL INTELLIGENCE</vt:lpstr>
      <vt:lpstr>Machine learning</vt:lpstr>
      <vt:lpstr>Big Data: Dimensions, Evolution, Impacts and Challenges</vt:lpstr>
      <vt:lpstr>Big Data: Dimensions, Evolution, Impacts and Challenges</vt:lpstr>
      <vt:lpstr>Big Data: Dimensions, Evolution, Impacts and Challenges</vt:lpstr>
      <vt:lpstr>Big Data: Dimensions, Evolution, Impacts and Challenges</vt:lpstr>
      <vt:lpstr>Big Data: Dimensions, Evolution, Impacts and Challenges</vt:lpstr>
      <vt:lpstr>Big Data: Dimensions, Evolution, Impacts and Challenges</vt:lpstr>
      <vt:lpstr>Big Data: Dimensions, Evolution, Impacts and Challenges</vt:lpstr>
      <vt:lpstr>Big Data: Dimensions, Evolution, Impacts and Challenges</vt:lpstr>
      <vt:lpstr>Big Data: Dimensions, Evolution, Impacts and Challenges</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Dave Hollinger</dc:creator>
  <cp:lastModifiedBy>Microsoft Office User</cp:lastModifiedBy>
  <cp:revision>525</cp:revision>
  <cp:lastPrinted>2009-08-21T01:49:58Z</cp:lastPrinted>
  <dcterms:created xsi:type="dcterms:W3CDTF">2009-08-23T21:56:42Z</dcterms:created>
  <dcterms:modified xsi:type="dcterms:W3CDTF">2018-10-18T13:37:41Z</dcterms:modified>
</cp:coreProperties>
</file>